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7" r:id="rId3"/>
    <p:sldId id="288" r:id="rId4"/>
    <p:sldId id="289" r:id="rId5"/>
    <p:sldId id="290" r:id="rId6"/>
    <p:sldId id="291" r:id="rId7"/>
    <p:sldId id="293" r:id="rId8"/>
    <p:sldId id="294" r:id="rId9"/>
    <p:sldId id="295" r:id="rId10"/>
    <p:sldId id="296" r:id="rId11"/>
    <p:sldId id="297" r:id="rId12"/>
    <p:sldId id="298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 dirty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실습 과제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6-1 ARP, 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캐싱 실습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EF4323-987A-4D81-A3DD-9084D18A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6" y="1304501"/>
            <a:ext cx="6778527" cy="54947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이더넷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프레임 시작에서 </a:t>
            </a:r>
            <a:r>
              <a:rPr lang="en-US" altLang="ko-KR" sz="1100" i="1">
                <a:solidFill>
                  <a:srgbClr val="FF7876"/>
                </a:solidFill>
              </a:rPr>
              <a:t>ARP opcode </a:t>
            </a:r>
            <a:r>
              <a:rPr lang="ko-KR" altLang="en-US" sz="1100" i="1">
                <a:solidFill>
                  <a:srgbClr val="FF7876"/>
                </a:solidFill>
              </a:rPr>
              <a:t>필드까지의 바이트 수는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081809" y="5438036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번 문제와 같이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번과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번째에서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opcode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가 위치한것을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고로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opcode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까지의 바이트 수는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바이트가 필요하단것을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</p:cNvCxnSpPr>
          <p:nvPr/>
        </p:nvCxnSpPr>
        <p:spPr>
          <a:xfrm>
            <a:off x="1484851" y="5634754"/>
            <a:ext cx="55969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44A246-ED94-4B79-B371-D45C9EC90F1B}"/>
              </a:ext>
            </a:extLst>
          </p:cNvPr>
          <p:cNvSpPr/>
          <p:nvPr/>
        </p:nvSpPr>
        <p:spPr>
          <a:xfrm>
            <a:off x="1166070" y="5556604"/>
            <a:ext cx="318781" cy="15630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7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3EF4323-987A-4D81-A3DD-9084D18A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6" y="1304501"/>
            <a:ext cx="6778527" cy="54947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ARP </a:t>
            </a:r>
            <a:r>
              <a:rPr lang="ko-KR" altLang="en-US" sz="1100" i="1">
                <a:solidFill>
                  <a:srgbClr val="FF7876"/>
                </a:solidFill>
              </a:rPr>
              <a:t>응답 </a:t>
            </a:r>
            <a:r>
              <a:rPr lang="en-US" altLang="ko-KR" sz="1100" i="1">
                <a:solidFill>
                  <a:srgbClr val="FF7876"/>
                </a:solidFill>
              </a:rPr>
              <a:t>opcode</a:t>
            </a:r>
            <a:r>
              <a:rPr lang="ko-KR" altLang="en-US" sz="1100" i="1">
                <a:solidFill>
                  <a:srgbClr val="FF7876"/>
                </a:solidFill>
              </a:rPr>
              <a:t>의 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081809" y="5438036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opcode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의 값은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0x0002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인것을 확인할수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해당 코드는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이며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ARP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응답임을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</p:cNvCxnSpPr>
          <p:nvPr/>
        </p:nvCxnSpPr>
        <p:spPr>
          <a:xfrm>
            <a:off x="1484851" y="5634754"/>
            <a:ext cx="5596958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44A246-ED94-4B79-B371-D45C9EC90F1B}"/>
              </a:ext>
            </a:extLst>
          </p:cNvPr>
          <p:cNvSpPr/>
          <p:nvPr/>
        </p:nvSpPr>
        <p:spPr>
          <a:xfrm>
            <a:off x="1166070" y="5556604"/>
            <a:ext cx="318781" cy="15630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787A440-BB86-4D19-B848-AEA2C9A48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323" y="3429000"/>
            <a:ext cx="3990363" cy="19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C8B9D-5AC1-472A-A742-780232927740}"/>
              </a:ext>
            </a:extLst>
          </p:cNvPr>
          <p:cNvSpPr/>
          <p:nvPr/>
        </p:nvSpPr>
        <p:spPr>
          <a:xfrm>
            <a:off x="7198322" y="3806196"/>
            <a:ext cx="3990363" cy="21182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724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204620-6C1C-471D-BEE9-2744EE6DB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3" y="1245785"/>
            <a:ext cx="6791566" cy="550533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69087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79767" y="847712"/>
            <a:ext cx="4692810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ARP </a:t>
            </a:r>
            <a:r>
              <a:rPr lang="ko-KR" altLang="en-US" sz="1100" i="1">
                <a:solidFill>
                  <a:srgbClr val="FF7876"/>
                </a:solidFill>
              </a:rPr>
              <a:t>요청에 대한 응답 부분은 어디에 있는가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질의된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주소에 대한 이더넷 주소 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157310" y="4506858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응답에 대한 부분은 응답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ARP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의 보낸사람의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MAC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주소인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Sender MAC addres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를 보면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질의된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주소에 대한 이더넷 주소 값은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88:36:6c:d6:78:28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임을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</p:cNvCxnSpPr>
          <p:nvPr/>
        </p:nvCxnSpPr>
        <p:spPr>
          <a:xfrm>
            <a:off x="3680394" y="4703576"/>
            <a:ext cx="3401415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44A246-ED94-4B79-B371-D45C9EC90F1B}"/>
              </a:ext>
            </a:extLst>
          </p:cNvPr>
          <p:cNvSpPr/>
          <p:nvPr/>
        </p:nvSpPr>
        <p:spPr>
          <a:xfrm>
            <a:off x="429587" y="4625425"/>
            <a:ext cx="3250807" cy="17292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46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arp –a </a:t>
            </a:r>
            <a:r>
              <a:rPr lang="ko-KR" altLang="en-US" sz="1100" i="1">
                <a:solidFill>
                  <a:srgbClr val="FF7876"/>
                </a:solidFill>
              </a:rPr>
              <a:t>명령으로 현재 본인의 컴퓨터에 있는 </a:t>
            </a:r>
            <a:r>
              <a:rPr lang="en-US" altLang="ko-KR" sz="1100" i="1">
                <a:solidFill>
                  <a:srgbClr val="FF7876"/>
                </a:solidFill>
              </a:rPr>
              <a:t>ARP </a:t>
            </a:r>
            <a:r>
              <a:rPr lang="ko-KR" altLang="en-US" sz="1100" i="1">
                <a:solidFill>
                  <a:srgbClr val="FF7876"/>
                </a:solidFill>
              </a:rPr>
              <a:t>캐시의 내용을 조사</a:t>
            </a:r>
            <a:endParaRPr lang="en-US" altLang="ko-KR" sz="1100" i="1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5805492" y="2986306"/>
            <a:ext cx="5210890" cy="906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arp –a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명령을 실행한 모습입니다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랜카드의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인터넷 주소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-&gt; ARP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캐시 테이블에 저장되있는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주소들</a:t>
            </a:r>
            <a:endParaRPr lang="en-US" altLang="ko-KR" sz="13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물리적 주소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-&gt;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해당 장치의 물리적 주소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BF1627-5DD6-4585-A7CA-D1C55636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24" y="1340140"/>
            <a:ext cx="47434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6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FF9E44-FB75-4B96-B8DE-B6CF2E55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" y="1303473"/>
            <a:ext cx="6733222" cy="545804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ARP </a:t>
            </a:r>
            <a:r>
              <a:rPr lang="ko-KR" altLang="en-US" sz="1100" i="1">
                <a:solidFill>
                  <a:srgbClr val="FF7876"/>
                </a:solidFill>
              </a:rPr>
              <a:t>요청 메시지를 포함하는 이더넷 프레임의 출발지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목적지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주소의 </a:t>
            </a:r>
            <a:r>
              <a:rPr lang="en-US" altLang="ko-KR" sz="1100" i="1">
                <a:solidFill>
                  <a:srgbClr val="FF7876"/>
                </a:solidFill>
              </a:rPr>
              <a:t>16</a:t>
            </a:r>
            <a:r>
              <a:rPr lang="ko-KR" altLang="en-US" sz="1100" i="1">
                <a:solidFill>
                  <a:srgbClr val="FF7876"/>
                </a:solidFill>
              </a:rPr>
              <a:t>진수 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172587" y="3767915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목적지 주소입니다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Broadcast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방식으로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FF:FF:FF:FF:FF:FF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AF29F3-338C-4B3D-99CD-4D809A201713}"/>
              </a:ext>
            </a:extLst>
          </p:cNvPr>
          <p:cNvSpPr/>
          <p:nvPr/>
        </p:nvSpPr>
        <p:spPr>
          <a:xfrm>
            <a:off x="402672" y="3806019"/>
            <a:ext cx="2382473" cy="17035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91AB03-C9F5-4DAC-A6D0-C9EFDA2B26E1}"/>
              </a:ext>
            </a:extLst>
          </p:cNvPr>
          <p:cNvCxnSpPr>
            <a:cxnSpLocks/>
          </p:cNvCxnSpPr>
          <p:nvPr/>
        </p:nvCxnSpPr>
        <p:spPr>
          <a:xfrm>
            <a:off x="2785145" y="3976375"/>
            <a:ext cx="4387442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8DF368-1213-46B2-8F95-58FD1E798B79}"/>
              </a:ext>
            </a:extLst>
          </p:cNvPr>
          <p:cNvSpPr/>
          <p:nvPr/>
        </p:nvSpPr>
        <p:spPr>
          <a:xfrm>
            <a:off x="419450" y="4369480"/>
            <a:ext cx="2508308" cy="17034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</p:cNvCxnSpPr>
          <p:nvPr/>
        </p:nvCxnSpPr>
        <p:spPr>
          <a:xfrm>
            <a:off x="2927758" y="4539828"/>
            <a:ext cx="4387442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963662-677F-4053-8C36-A6A80105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23" y="1309911"/>
            <a:ext cx="4261457" cy="221797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C3A7F6-A55E-4F52-9AF8-FE00920E832A}"/>
              </a:ext>
            </a:extLst>
          </p:cNvPr>
          <p:cNvSpPr/>
          <p:nvPr/>
        </p:nvSpPr>
        <p:spPr>
          <a:xfrm>
            <a:off x="7273255" y="4318046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출발지 주소입니다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제 컴퓨터 랜카드의 물리적주소인것을 확인할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6F104B-A476-4E68-BF72-4F9CDE2831BE}"/>
              </a:ext>
            </a:extLst>
          </p:cNvPr>
          <p:cNvSpPr/>
          <p:nvPr/>
        </p:nvSpPr>
        <p:spPr>
          <a:xfrm>
            <a:off x="6962863" y="2734811"/>
            <a:ext cx="1719744" cy="11744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1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FF9E44-FB75-4B96-B8DE-B6CF2E55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3" y="1303473"/>
            <a:ext cx="6733222" cy="545804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2</a:t>
            </a:r>
            <a:r>
              <a:rPr lang="ko-KR" altLang="en-US" sz="1100" i="1">
                <a:solidFill>
                  <a:srgbClr val="FF7876"/>
                </a:solidFill>
              </a:rPr>
              <a:t>바이트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프레임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타입 필드의 </a:t>
            </a:r>
            <a:r>
              <a:rPr lang="en-US" altLang="ko-KR" sz="1100" i="1">
                <a:solidFill>
                  <a:srgbClr val="FF7876"/>
                </a:solidFill>
              </a:rPr>
              <a:t>16</a:t>
            </a:r>
            <a:r>
              <a:rPr lang="ko-KR" altLang="en-US" sz="1100" i="1">
                <a:solidFill>
                  <a:srgbClr val="FF7876"/>
                </a:solidFill>
              </a:rPr>
              <a:t>진수 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113864" y="4863227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Type : ARP (0x0806)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입니다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8DF368-1213-46B2-8F95-58FD1E798B79}"/>
              </a:ext>
            </a:extLst>
          </p:cNvPr>
          <p:cNvSpPr/>
          <p:nvPr/>
        </p:nvSpPr>
        <p:spPr>
          <a:xfrm>
            <a:off x="302004" y="4923153"/>
            <a:ext cx="1233181" cy="16057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</p:cNvCxnSpPr>
          <p:nvPr/>
        </p:nvCxnSpPr>
        <p:spPr>
          <a:xfrm>
            <a:off x="1535185" y="5059945"/>
            <a:ext cx="5578679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8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1141B1-BB79-4E95-9DC5-86E8EAE2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7" y="1340141"/>
            <a:ext cx="6705188" cy="543532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이더넷 프레임 시작에서 </a:t>
            </a:r>
            <a:r>
              <a:rPr lang="en-US" altLang="ko-KR" sz="1100" i="1">
                <a:solidFill>
                  <a:srgbClr val="FF7876"/>
                </a:solidFill>
              </a:rPr>
              <a:t>ARP opcode </a:t>
            </a:r>
            <a:r>
              <a:rPr lang="ko-KR" altLang="en-US" sz="1100" i="1">
                <a:solidFill>
                  <a:srgbClr val="FF7876"/>
                </a:solidFill>
              </a:rPr>
              <a:t>필드까지의 바이트수는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046752" y="5422857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시작 순서를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번부터 시작한다고 가정할때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번과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번째 바이트가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Opcode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바이트임을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그러므로 전체 바이트에서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Opcode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까지는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바이트가 필요하단것을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8DF368-1213-46B2-8F95-58FD1E798B79}"/>
              </a:ext>
            </a:extLst>
          </p:cNvPr>
          <p:cNvSpPr/>
          <p:nvPr/>
        </p:nvSpPr>
        <p:spPr>
          <a:xfrm>
            <a:off x="1140903" y="5534637"/>
            <a:ext cx="327170" cy="16987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</p:cNvCxnSpPr>
          <p:nvPr/>
        </p:nvCxnSpPr>
        <p:spPr>
          <a:xfrm>
            <a:off x="1468073" y="5630397"/>
            <a:ext cx="5578679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3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1141B1-BB79-4E95-9DC5-86E8EAE2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7" y="1340141"/>
            <a:ext cx="6705188" cy="543532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ARP</a:t>
            </a:r>
            <a:r>
              <a:rPr lang="ko-KR" altLang="en-US" sz="1100" i="1">
                <a:solidFill>
                  <a:srgbClr val="FF7876"/>
                </a:solidFill>
              </a:rPr>
              <a:t> 요청 </a:t>
            </a:r>
            <a:r>
              <a:rPr lang="en-US" altLang="ko-KR" sz="1100" i="1">
                <a:solidFill>
                  <a:srgbClr val="FF7876"/>
                </a:solidFill>
              </a:rPr>
              <a:t>Opcode </a:t>
            </a:r>
            <a:r>
              <a:rPr lang="ko-KR" altLang="en-US" sz="1100" i="1">
                <a:solidFill>
                  <a:srgbClr val="FF7876"/>
                </a:solidFill>
              </a:rPr>
              <a:t>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046751" y="5422857"/>
            <a:ext cx="5057842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opcode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의 위치를 보면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opcode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값이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0x0001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임을 확인 할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opcode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의 값에 따른 메세지타입을 보면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해당 코드는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에 해당하므로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ARP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요청임을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8DF368-1213-46B2-8F95-58FD1E798B79}"/>
              </a:ext>
            </a:extLst>
          </p:cNvPr>
          <p:cNvSpPr/>
          <p:nvPr/>
        </p:nvSpPr>
        <p:spPr>
          <a:xfrm>
            <a:off x="1140903" y="5534637"/>
            <a:ext cx="327170" cy="16987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</p:cNvCxnSpPr>
          <p:nvPr/>
        </p:nvCxnSpPr>
        <p:spPr>
          <a:xfrm>
            <a:off x="1468073" y="5630397"/>
            <a:ext cx="5578679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1F9C03-8017-4B21-82A2-52D30834A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213" y="3261529"/>
            <a:ext cx="3990363" cy="191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FC182C-9C56-477E-B286-ED123C23F18B}"/>
              </a:ext>
            </a:extLst>
          </p:cNvPr>
          <p:cNvSpPr/>
          <p:nvPr/>
        </p:nvSpPr>
        <p:spPr>
          <a:xfrm>
            <a:off x="7282212" y="3445778"/>
            <a:ext cx="3990363" cy="21182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9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E610CD-89E2-478E-BB86-8F78D5F5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0" y="1289806"/>
            <a:ext cx="6778527" cy="549476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Q6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ARP </a:t>
            </a:r>
            <a:r>
              <a:rPr lang="ko-KR" altLang="en-US" sz="1100" i="1">
                <a:solidFill>
                  <a:srgbClr val="FF7876"/>
                </a:solidFill>
              </a:rPr>
              <a:t>요청 메시지가  </a:t>
            </a:r>
            <a:r>
              <a:rPr lang="en-US" altLang="ko-KR" sz="1100" i="1">
                <a:solidFill>
                  <a:srgbClr val="FF7876"/>
                </a:solidFill>
              </a:rPr>
              <a:t>sender</a:t>
            </a:r>
            <a:r>
              <a:rPr lang="ko-KR" altLang="en-US" sz="1100" i="1">
                <a:solidFill>
                  <a:srgbClr val="FF7876"/>
                </a:solidFill>
              </a:rPr>
              <a:t>의 </a:t>
            </a:r>
            <a:r>
              <a:rPr lang="en-US" altLang="ko-KR" sz="1100" i="1">
                <a:solidFill>
                  <a:srgbClr val="FF7876"/>
                </a:solidFill>
              </a:rPr>
              <a:t>IP</a:t>
            </a:r>
            <a:r>
              <a:rPr lang="ko-KR" altLang="en-US" sz="1100" i="1">
                <a:solidFill>
                  <a:srgbClr val="FF7876"/>
                </a:solidFill>
              </a:rPr>
              <a:t>주소를 포함했는가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했다면 </a:t>
            </a:r>
            <a:r>
              <a:rPr lang="en-US" altLang="ko-KR" sz="1100" i="1">
                <a:solidFill>
                  <a:srgbClr val="FF7876"/>
                </a:solidFill>
              </a:rPr>
              <a:t>IP</a:t>
            </a:r>
            <a:r>
              <a:rPr lang="ko-KR" altLang="en-US" sz="1100" i="1">
                <a:solidFill>
                  <a:srgbClr val="FF7876"/>
                </a:solidFill>
              </a:rPr>
              <a:t>주소값은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139254" y="4685843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주소를 포함한것을 확인 했으며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주소는 제 컴퓨터의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IP(192.168.1.28)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인것으로 확인됩니다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8DF368-1213-46B2-8F95-58FD1E798B79}"/>
              </a:ext>
            </a:extLst>
          </p:cNvPr>
          <p:cNvSpPr/>
          <p:nvPr/>
        </p:nvSpPr>
        <p:spPr>
          <a:xfrm>
            <a:off x="360727" y="4807228"/>
            <a:ext cx="1879134" cy="15066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</p:cNvCxnSpPr>
          <p:nvPr/>
        </p:nvCxnSpPr>
        <p:spPr>
          <a:xfrm>
            <a:off x="2239861" y="4915949"/>
            <a:ext cx="487400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4EBFECE-D0D8-4B7E-B4DA-ACE244F9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419" y="1826760"/>
            <a:ext cx="5085941" cy="264709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BCE59D-029A-4DA4-A20A-851ED0F47CD3}"/>
              </a:ext>
            </a:extLst>
          </p:cNvPr>
          <p:cNvSpPr/>
          <p:nvPr/>
        </p:nvSpPr>
        <p:spPr>
          <a:xfrm>
            <a:off x="7113863" y="3858937"/>
            <a:ext cx="2239861" cy="13422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8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F2A3F5-CE29-46BA-8CC2-C257BEE93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5" y="1324444"/>
            <a:ext cx="6724454" cy="545093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Q7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ARP </a:t>
            </a:r>
            <a:r>
              <a:rPr lang="ko-KR" altLang="en-US" sz="1100" i="1">
                <a:solidFill>
                  <a:srgbClr val="FF7876"/>
                </a:solidFill>
              </a:rPr>
              <a:t>요청 메시지의 어느 부분에 특정 </a:t>
            </a:r>
            <a:r>
              <a:rPr lang="en-US" altLang="ko-KR" sz="1100" i="1">
                <a:solidFill>
                  <a:srgbClr val="FF7876"/>
                </a:solidFill>
              </a:rPr>
              <a:t>IP</a:t>
            </a:r>
            <a:r>
              <a:rPr lang="ko-KR" altLang="en-US" sz="1100" i="1">
                <a:solidFill>
                  <a:srgbClr val="FF7876"/>
                </a:solidFill>
              </a:rPr>
              <a:t> 주소에 해당하는 이더넷 주소를 질문하고 있는가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특정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주소는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113864" y="4907727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Target IP address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해당 부분에서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MAC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주소를 질문합니다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주소는 연구실 공유기인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192.168.1.1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을 나타내고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8DF368-1213-46B2-8F95-58FD1E798B79}"/>
              </a:ext>
            </a:extLst>
          </p:cNvPr>
          <p:cNvSpPr/>
          <p:nvPr/>
        </p:nvSpPr>
        <p:spPr>
          <a:xfrm>
            <a:off x="360727" y="5104445"/>
            <a:ext cx="1879134" cy="15066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</p:cNvCxnSpPr>
          <p:nvPr/>
        </p:nvCxnSpPr>
        <p:spPr>
          <a:xfrm>
            <a:off x="2239861" y="5188167"/>
            <a:ext cx="487400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8D4B89F-4B55-4256-B7E2-7C10BFC82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45" y="1540395"/>
            <a:ext cx="6360559" cy="18294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BCE59D-029A-4DA4-A20A-851ED0F47CD3}"/>
              </a:ext>
            </a:extLst>
          </p:cNvPr>
          <p:cNvSpPr/>
          <p:nvPr/>
        </p:nvSpPr>
        <p:spPr>
          <a:xfrm>
            <a:off x="6677637" y="1761818"/>
            <a:ext cx="1484852" cy="15559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EE7203-6BB5-4EE7-88FF-351D5E9346CC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7420063" y="1917414"/>
            <a:ext cx="39848" cy="29062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11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E2592D-7C7E-4F39-93D1-D08BC2E1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4" y="1224732"/>
            <a:ext cx="6807013" cy="551786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Q8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ARP </a:t>
            </a:r>
            <a:r>
              <a:rPr lang="ko-KR" altLang="en-US" sz="1100" i="1">
                <a:solidFill>
                  <a:srgbClr val="FF7876"/>
                </a:solidFill>
              </a:rPr>
              <a:t>응답 메시지를 포함하는 이더넷 프레임의 출발지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목적지 주소의 </a:t>
            </a:r>
            <a:r>
              <a:rPr lang="en-US" altLang="ko-KR" sz="1100" i="1">
                <a:solidFill>
                  <a:srgbClr val="FF7876"/>
                </a:solidFill>
              </a:rPr>
              <a:t>16</a:t>
            </a:r>
            <a:r>
              <a:rPr lang="ko-KR" altLang="en-US" sz="1100" i="1">
                <a:solidFill>
                  <a:srgbClr val="FF7876"/>
                </a:solidFill>
              </a:rPr>
              <a:t>진수 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23546E-7C10-4D4B-9735-39540CA1A5E5}"/>
              </a:ext>
            </a:extLst>
          </p:cNvPr>
          <p:cNvSpPr/>
          <p:nvPr/>
        </p:nvSpPr>
        <p:spPr>
          <a:xfrm>
            <a:off x="7081809" y="3724363"/>
            <a:ext cx="4481328" cy="393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목적지는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b4:2e:99:e0:ec:8f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제 컴퓨터 이고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출발지는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88:36:6c:d6:78:28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임을 확인할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8DF368-1213-46B2-8F95-58FD1E798B79}"/>
              </a:ext>
            </a:extLst>
          </p:cNvPr>
          <p:cNvSpPr/>
          <p:nvPr/>
        </p:nvSpPr>
        <p:spPr>
          <a:xfrm>
            <a:off x="419450" y="3790277"/>
            <a:ext cx="2852256" cy="26160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1BCA4D-573D-459D-B66C-ECF6AB944F3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271706" y="3921081"/>
            <a:ext cx="3810103" cy="56516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6EE7203-6BB5-4EE7-88FF-351D5E9346CC}"/>
              </a:ext>
            </a:extLst>
          </p:cNvPr>
          <p:cNvCxnSpPr>
            <a:cxnSpLocks/>
          </p:cNvCxnSpPr>
          <p:nvPr/>
        </p:nvCxnSpPr>
        <p:spPr>
          <a:xfrm>
            <a:off x="3271706" y="3921081"/>
            <a:ext cx="3810103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44A246-ED94-4B79-B371-D45C9EC90F1B}"/>
              </a:ext>
            </a:extLst>
          </p:cNvPr>
          <p:cNvSpPr/>
          <p:nvPr/>
        </p:nvSpPr>
        <p:spPr>
          <a:xfrm>
            <a:off x="419450" y="4355441"/>
            <a:ext cx="2852256" cy="26160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42235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6739</TotalTime>
  <Words>419</Words>
  <Application>Microsoft Office PowerPoint</Application>
  <PresentationFormat>와이드스크린</PresentationFormat>
  <Paragraphs>60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맑은 고딕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송 희령</cp:lastModifiedBy>
  <cp:revision>387</cp:revision>
  <dcterms:created xsi:type="dcterms:W3CDTF">2020-09-01T02:41:10Z</dcterms:created>
  <dcterms:modified xsi:type="dcterms:W3CDTF">2020-11-21T17:12:47Z</dcterms:modified>
</cp:coreProperties>
</file>