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6" r:id="rId4"/>
    <p:sldId id="265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sident.g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2-1_HTTP, WireShark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실습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4955E5-003B-44A5-AFAC-EA6492A7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0" y="1717099"/>
            <a:ext cx="6881764" cy="485058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네번째줄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응답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5C9130-94E5-4BE4-8C55-05FF1865B1C1}"/>
              </a:ext>
            </a:extLst>
          </p:cNvPr>
          <p:cNvSpPr/>
          <p:nvPr/>
        </p:nvSpPr>
        <p:spPr>
          <a:xfrm>
            <a:off x="765146" y="3972408"/>
            <a:ext cx="2808564" cy="22208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801F4F-BA9D-4A49-9360-B49566FF280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73710" y="4083452"/>
            <a:ext cx="1302036" cy="836858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91B087-3E6A-48E1-AAE4-6C06145257A8}"/>
              </a:ext>
            </a:extLst>
          </p:cNvPr>
          <p:cNvSpPr txBox="1"/>
          <p:nvPr/>
        </p:nvSpPr>
        <p:spPr>
          <a:xfrm>
            <a:off x="4875746" y="4689477"/>
            <a:ext cx="5176007" cy="4616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응답으로 받은 데이터 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데이터를 보면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형식의 코로나 정보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(new cases, new care, new death, death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등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를 받은것을 볼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A99C42-3A38-4477-A7F6-7FBC0279A6EC}"/>
              </a:ext>
            </a:extLst>
          </p:cNvPr>
          <p:cNvSpPr/>
          <p:nvPr/>
        </p:nvSpPr>
        <p:spPr>
          <a:xfrm>
            <a:off x="581986" y="4575818"/>
            <a:ext cx="3318896" cy="171590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FE3589-C98B-4663-A0EC-D764180202E8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3900882" y="4920310"/>
            <a:ext cx="974864" cy="513461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983017C-4B8B-4610-8E47-360AD7CC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777" y="2648278"/>
            <a:ext cx="4943122" cy="1537709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0A4DDE-8B55-4734-A0AE-06483F6DDB2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463750" y="4083452"/>
            <a:ext cx="3290938" cy="606025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1529F9-92AF-49F5-834A-AC5B365E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" y="1850031"/>
            <a:ext cx="7060012" cy="49762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다섯번째줄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요청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1B087-3E6A-48E1-AAE4-6C06145257A8}"/>
              </a:ext>
            </a:extLst>
          </p:cNvPr>
          <p:cNvSpPr txBox="1"/>
          <p:nvPr/>
        </p:nvSpPr>
        <p:spPr>
          <a:xfrm>
            <a:off x="7398036" y="2984144"/>
            <a:ext cx="3874539" cy="64633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GET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메소드로 이미지 파일을 요청한 모습입니다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기존 방식과 같이 연결 방식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인코딩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언어 등을 볼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A99C42-3A38-4477-A7F6-7FBC0279A6EC}"/>
              </a:ext>
            </a:extLst>
          </p:cNvPr>
          <p:cNvSpPr/>
          <p:nvPr/>
        </p:nvSpPr>
        <p:spPr>
          <a:xfrm>
            <a:off x="223703" y="4028801"/>
            <a:ext cx="5388532" cy="170927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FE3589-C98B-4663-A0EC-D764180202E8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5612235" y="3307310"/>
            <a:ext cx="1785801" cy="1576126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5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69ECF7-238B-45D0-BEB7-EB24E2CE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9" y="1758975"/>
            <a:ext cx="7127125" cy="502352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여섯번째줄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응답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1B087-3E6A-48E1-AAE4-6C06145257A8}"/>
              </a:ext>
            </a:extLst>
          </p:cNvPr>
          <p:cNvSpPr txBox="1"/>
          <p:nvPr/>
        </p:nvSpPr>
        <p:spPr>
          <a:xfrm>
            <a:off x="7398036" y="2984144"/>
            <a:ext cx="4380107" cy="4616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연결 방식은 전과 유사하며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요청에 응한 이미지 정보가 들어가 있는 것을 볼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A99C42-3A38-4477-A7F6-7FBC0279A6EC}"/>
              </a:ext>
            </a:extLst>
          </p:cNvPr>
          <p:cNvSpPr/>
          <p:nvPr/>
        </p:nvSpPr>
        <p:spPr>
          <a:xfrm>
            <a:off x="133609" y="3783404"/>
            <a:ext cx="4757173" cy="251672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FE3589-C98B-4663-A0EC-D764180202E8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890782" y="3214977"/>
            <a:ext cx="2507254" cy="1826791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30E9433-F4D1-4D28-ADCF-FBD47441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36" y="3605771"/>
            <a:ext cx="4579405" cy="28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88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특정 웹사이트와 </a:t>
            </a:r>
            <a:r>
              <a:rPr lang="en-US" altLang="ko-KR" sz="1100" i="1">
                <a:solidFill>
                  <a:srgbClr val="FF7876"/>
                </a:solidFill>
              </a:rPr>
              <a:t>WireShark </a:t>
            </a:r>
            <a:r>
              <a:rPr lang="ko-KR" altLang="en-US" sz="1100" i="1">
                <a:solidFill>
                  <a:srgbClr val="FF7876"/>
                </a:solidFill>
              </a:rPr>
              <a:t>정보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843148" y="1470939"/>
            <a:ext cx="5448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500">
                <a:solidFill>
                  <a:srgbClr val="FF7876"/>
                </a:solidFill>
                <a:hlinkClick r:id="rId2"/>
              </a:rPr>
              <a:t>http://www.president.go.kr/</a:t>
            </a:r>
            <a:r>
              <a:rPr lang="en-US" altLang="ko-KR" sz="1500">
                <a:solidFill>
                  <a:srgbClr val="FF7876"/>
                </a:solidFill>
              </a:rPr>
              <a:t> (</a:t>
            </a:r>
            <a:r>
              <a:rPr lang="ko-KR" altLang="en-US" sz="1500">
                <a:solidFill>
                  <a:srgbClr val="FF7876"/>
                </a:solidFill>
              </a:rPr>
              <a:t>청와대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  <a:p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4D7A3-0F65-4ABD-AF4C-248EEAB6D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73" y="4266319"/>
            <a:ext cx="2717145" cy="2499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765146" y="3922533"/>
            <a:ext cx="7212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WireShark 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버전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500">
                <a:solidFill>
                  <a:srgbClr val="FF7876"/>
                </a:solidFill>
              </a:rPr>
              <a:t>3.2.6		</a:t>
            </a:r>
            <a:r>
              <a:rPr lang="ko-KR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사용 네트워크 </a:t>
            </a:r>
            <a:r>
              <a:rPr lang="en-US" altLang="ko-KR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500">
                <a:solidFill>
                  <a:srgbClr val="FF7876"/>
                </a:solidFill>
              </a:rPr>
              <a:t>이더넷</a:t>
            </a:r>
            <a:endParaRPr lang="en-US" altLang="ko-KR" sz="1500">
              <a:solidFill>
                <a:srgbClr val="FF7876"/>
              </a:solidFill>
            </a:endParaRPr>
          </a:p>
          <a:p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04138-894E-4020-B09C-38D688E1C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527" y="1371453"/>
            <a:ext cx="2790462" cy="2174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B3FF84-43BE-4965-B61D-3DDAB5CB2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757" y="3729562"/>
            <a:ext cx="3615675" cy="300679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A576DA-B29E-443D-909F-3740546E48B0}"/>
              </a:ext>
            </a:extLst>
          </p:cNvPr>
          <p:cNvCxnSpPr>
            <a:cxnSpLocks/>
          </p:cNvCxnSpPr>
          <p:nvPr/>
        </p:nvCxnSpPr>
        <p:spPr>
          <a:xfrm>
            <a:off x="6291743" y="4224861"/>
            <a:ext cx="964734" cy="640754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EF1C4-DE4E-4101-B66E-59F1B44A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26" y="1740570"/>
            <a:ext cx="6668069" cy="323677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WireShark</a:t>
            </a:r>
            <a:r>
              <a:rPr lang="ko-KR" altLang="en-US" sz="1100" i="1">
                <a:solidFill>
                  <a:srgbClr val="FF7876"/>
                </a:solidFill>
              </a:rPr>
              <a:t>를 통해 </a:t>
            </a:r>
            <a:r>
              <a:rPr lang="en-US" altLang="ko-KR" sz="1100" i="1">
                <a:solidFill>
                  <a:srgbClr val="FF7876"/>
                </a:solidFill>
              </a:rPr>
              <a:t>HTTP </a:t>
            </a:r>
            <a:r>
              <a:rPr lang="ko-KR" altLang="en-US" sz="1100" i="1">
                <a:solidFill>
                  <a:srgbClr val="FF7876"/>
                </a:solidFill>
              </a:rPr>
              <a:t>필터링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기본 상태에선 </a:t>
            </a:r>
            <a:r>
              <a:rPr lang="en-US" altLang="ko-KR" sz="1500">
                <a:solidFill>
                  <a:srgbClr val="FF7876"/>
                </a:solidFill>
              </a:rPr>
              <a:t>HTTP</a:t>
            </a:r>
            <a:r>
              <a:rPr lang="ko-KR" altLang="en-US" sz="1500">
                <a:solidFill>
                  <a:srgbClr val="FF7876"/>
                </a:solidFill>
              </a:rPr>
              <a:t>패킷말고 다양한 패킷이 오고가기 때문에 필터링을 했습니다</a:t>
            </a:r>
            <a:r>
              <a:rPr lang="en-US" altLang="ko-KR" sz="1500">
                <a:solidFill>
                  <a:srgbClr val="FF7876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1C3EA-BA38-4923-9515-09D33DDEB2BB}"/>
              </a:ext>
            </a:extLst>
          </p:cNvPr>
          <p:cNvSpPr txBox="1"/>
          <p:nvPr/>
        </p:nvSpPr>
        <p:spPr>
          <a:xfrm>
            <a:off x="2684826" y="5251368"/>
            <a:ext cx="591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좀더 정교한 필터링을 위해 해당 주소의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를 대조해 보고 필터링을 실시하였습니다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55441-AD30-4BD2-930F-3C00840CF5EB}"/>
              </a:ext>
            </a:extLst>
          </p:cNvPr>
          <p:cNvSpPr/>
          <p:nvPr/>
        </p:nvSpPr>
        <p:spPr>
          <a:xfrm>
            <a:off x="5439819" y="4839271"/>
            <a:ext cx="952592" cy="13807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20C5FC-BDC3-48B1-BEFB-4E460704B3DB}"/>
              </a:ext>
            </a:extLst>
          </p:cNvPr>
          <p:cNvSpPr/>
          <p:nvPr/>
        </p:nvSpPr>
        <p:spPr>
          <a:xfrm>
            <a:off x="8016638" y="3733322"/>
            <a:ext cx="952592" cy="13807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366ABD-B4D7-4038-9E57-DA8A88045A1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969230" y="3871397"/>
            <a:ext cx="964734" cy="670679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01E18A-F2D8-4CDC-BF38-9B01230636D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392411" y="4542076"/>
            <a:ext cx="3541553" cy="297196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1DF059-A11E-4351-B936-E8309FC19C4F}"/>
              </a:ext>
            </a:extLst>
          </p:cNvPr>
          <p:cNvSpPr txBox="1"/>
          <p:nvPr/>
        </p:nvSpPr>
        <p:spPr>
          <a:xfrm>
            <a:off x="9933964" y="4403576"/>
            <a:ext cx="1337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7876"/>
                </a:solidFill>
              </a:rPr>
              <a:t>청와대 주소</a:t>
            </a:r>
            <a:endParaRPr lang="en-US" altLang="ko-KR" sz="120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6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221637F-570F-476C-B24B-2E9E2614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775" y="1811024"/>
            <a:ext cx="4546515" cy="320459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WireShark</a:t>
            </a:r>
            <a:r>
              <a:rPr lang="ko-KR" altLang="en-US" sz="1100" i="1">
                <a:solidFill>
                  <a:srgbClr val="FF7876"/>
                </a:solidFill>
              </a:rPr>
              <a:t>를 통해 </a:t>
            </a:r>
            <a:r>
              <a:rPr lang="en-US" altLang="ko-KR" sz="1100" i="1">
                <a:solidFill>
                  <a:srgbClr val="FF7876"/>
                </a:solidFill>
              </a:rPr>
              <a:t>HTTP </a:t>
            </a:r>
            <a:r>
              <a:rPr lang="ko-KR" altLang="en-US" sz="1100" i="1">
                <a:solidFill>
                  <a:srgbClr val="FF7876"/>
                </a:solidFill>
              </a:rPr>
              <a:t>필터링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기본 상태에선 </a:t>
            </a:r>
            <a:r>
              <a:rPr lang="en-US" altLang="ko-KR" sz="1500">
                <a:solidFill>
                  <a:srgbClr val="FF7876"/>
                </a:solidFill>
              </a:rPr>
              <a:t>HTTP</a:t>
            </a:r>
            <a:r>
              <a:rPr lang="ko-KR" altLang="en-US" sz="1500">
                <a:solidFill>
                  <a:srgbClr val="FF7876"/>
                </a:solidFill>
              </a:rPr>
              <a:t>패킷말고 다양한 패킷이 오고가기 때문에 필터링을 했습니다</a:t>
            </a:r>
            <a:r>
              <a:rPr lang="en-US" altLang="ko-KR" sz="1500">
                <a:solidFill>
                  <a:srgbClr val="FF7876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4DA7CD-3820-4C0A-8830-358B803DC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96" y="1811024"/>
            <a:ext cx="4546514" cy="3204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1C3EA-BA38-4923-9515-09D33DDEB2BB}"/>
              </a:ext>
            </a:extLst>
          </p:cNvPr>
          <p:cNvSpPr txBox="1"/>
          <p:nvPr/>
        </p:nvSpPr>
        <p:spPr>
          <a:xfrm>
            <a:off x="983797" y="5117077"/>
            <a:ext cx="454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		-</a:t>
            </a:r>
            <a:r>
              <a:rPr lang="ko-KR" altLang="en-US" sz="1200">
                <a:solidFill>
                  <a:srgbClr val="FF7876"/>
                </a:solidFill>
              </a:rPr>
              <a:t>필터링 전</a:t>
            </a:r>
            <a:r>
              <a:rPr lang="en-US" altLang="ko-KR" sz="1200">
                <a:solidFill>
                  <a:srgbClr val="FF7876"/>
                </a:solidFill>
              </a:rPr>
              <a:t>-</a:t>
            </a:r>
          </a:p>
          <a:p>
            <a:endParaRPr lang="en-US" altLang="ko-KR" sz="1200">
              <a:solidFill>
                <a:srgbClr val="FF7876"/>
              </a:solidFill>
            </a:endParaRPr>
          </a:p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필터링 전엔 여러 프로토콜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(SSL, TCP, SSH, ARP, SNMP)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들이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표현되는것을 볼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BA2A1-6779-4C4F-95E4-E41A25BF7DF4}"/>
              </a:ext>
            </a:extLst>
          </p:cNvPr>
          <p:cNvSpPr txBox="1"/>
          <p:nvPr/>
        </p:nvSpPr>
        <p:spPr>
          <a:xfrm>
            <a:off x="6592791" y="5117076"/>
            <a:ext cx="454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7876"/>
                </a:solidFill>
              </a:rPr>
              <a:t>		-</a:t>
            </a:r>
            <a:r>
              <a:rPr lang="ko-KR" altLang="en-US" sz="1200">
                <a:solidFill>
                  <a:srgbClr val="FF7876"/>
                </a:solidFill>
              </a:rPr>
              <a:t>필터링 후</a:t>
            </a:r>
            <a:r>
              <a:rPr lang="en-US" altLang="ko-KR" sz="1200">
                <a:solidFill>
                  <a:srgbClr val="FF7876"/>
                </a:solidFill>
              </a:rPr>
              <a:t>-</a:t>
            </a:r>
          </a:p>
          <a:p>
            <a:endParaRPr lang="en-US" altLang="ko-KR" sz="1200">
              <a:solidFill>
                <a:srgbClr val="FF7876"/>
              </a:solidFill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http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필터링 이후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프로토콜만 검색된 것을 볼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필터링 조건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>
                <a:solidFill>
                  <a:srgbClr val="FF7876"/>
                </a:solidFill>
              </a:rPr>
              <a:t>http</a:t>
            </a:r>
            <a:r>
              <a:rPr lang="ko-KR" altLang="en-US" sz="1200">
                <a:solidFill>
                  <a:srgbClr val="FF7876"/>
                </a:solidFill>
              </a:rPr>
              <a:t> </a:t>
            </a:r>
            <a:r>
              <a:rPr lang="en-US" altLang="ko-KR" sz="1200">
                <a:solidFill>
                  <a:srgbClr val="FF7876"/>
                </a:solidFill>
              </a:rPr>
              <a:t>&amp;&amp;</a:t>
            </a:r>
            <a:r>
              <a:rPr lang="ko-KR" altLang="en-US" sz="1200">
                <a:solidFill>
                  <a:srgbClr val="FF7876"/>
                </a:solidFill>
              </a:rPr>
              <a:t> </a:t>
            </a:r>
            <a:r>
              <a:rPr lang="en-US" altLang="ko-KR" sz="1200">
                <a:solidFill>
                  <a:srgbClr val="FF7876"/>
                </a:solidFill>
              </a:rPr>
              <a:t>ip.addr</a:t>
            </a:r>
            <a:r>
              <a:rPr lang="ko-KR" altLang="en-US" sz="1200">
                <a:solidFill>
                  <a:srgbClr val="FF7876"/>
                </a:solidFill>
              </a:rPr>
              <a:t> </a:t>
            </a:r>
            <a:r>
              <a:rPr lang="en-US" altLang="ko-KR" sz="1200">
                <a:solidFill>
                  <a:srgbClr val="FF7876"/>
                </a:solidFill>
              </a:rPr>
              <a:t>== 119.207.67.230(</a:t>
            </a:r>
            <a:r>
              <a:rPr lang="ko-KR" altLang="en-US" sz="1200">
                <a:solidFill>
                  <a:srgbClr val="FF7876"/>
                </a:solidFill>
              </a:rPr>
              <a:t>청와대</a:t>
            </a:r>
            <a:r>
              <a:rPr lang="en-US" altLang="ko-KR" sz="12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3446B09-81AD-4250-A2F4-9D492570F211}"/>
              </a:ext>
            </a:extLst>
          </p:cNvPr>
          <p:cNvSpPr/>
          <p:nvPr/>
        </p:nvSpPr>
        <p:spPr>
          <a:xfrm>
            <a:off x="5793995" y="3047301"/>
            <a:ext cx="604007" cy="763398"/>
          </a:xfrm>
          <a:prstGeom prst="rightArrow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55441-AD30-4BD2-930F-3C00840CF5EB}"/>
              </a:ext>
            </a:extLst>
          </p:cNvPr>
          <p:cNvSpPr/>
          <p:nvPr/>
        </p:nvSpPr>
        <p:spPr>
          <a:xfrm>
            <a:off x="3103927" y="2214694"/>
            <a:ext cx="318781" cy="83260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4E9316-531B-4BC6-AD85-3691C55DC3BF}"/>
              </a:ext>
            </a:extLst>
          </p:cNvPr>
          <p:cNvSpPr/>
          <p:nvPr/>
        </p:nvSpPr>
        <p:spPr>
          <a:xfrm>
            <a:off x="8709172" y="2214694"/>
            <a:ext cx="308994" cy="59561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B5B55A-E71A-4EA7-9D4E-A8A3D05B321D}"/>
              </a:ext>
            </a:extLst>
          </p:cNvPr>
          <p:cNvSpPr/>
          <p:nvPr/>
        </p:nvSpPr>
        <p:spPr>
          <a:xfrm>
            <a:off x="6661298" y="2122415"/>
            <a:ext cx="888794" cy="9227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첫번째줄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요청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655441-AD30-4BD2-930F-3C00840CF5EB}"/>
              </a:ext>
            </a:extLst>
          </p:cNvPr>
          <p:cNvSpPr/>
          <p:nvPr/>
        </p:nvSpPr>
        <p:spPr>
          <a:xfrm>
            <a:off x="4202886" y="2214694"/>
            <a:ext cx="318781" cy="83260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1856E5-C301-4CBF-932A-68212D5D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35" y="1850031"/>
            <a:ext cx="8217457" cy="3974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0BA2A1-6779-4C4F-95E4-E41A25BF7DF4}"/>
              </a:ext>
            </a:extLst>
          </p:cNvPr>
          <p:cNvSpPr txBox="1"/>
          <p:nvPr/>
        </p:nvSpPr>
        <p:spPr>
          <a:xfrm>
            <a:off x="4622335" y="3809776"/>
            <a:ext cx="6258187" cy="4616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HTTP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요청부분 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버전을 확인할 수 있으며 호스트 주소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연결방식등을 볼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9F3C3-8B3A-4C37-B5C4-20F6254250DF}"/>
              </a:ext>
            </a:extLst>
          </p:cNvPr>
          <p:cNvSpPr/>
          <p:nvPr/>
        </p:nvSpPr>
        <p:spPr>
          <a:xfrm>
            <a:off x="1335249" y="3512861"/>
            <a:ext cx="2079071" cy="83099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B5AE03-C998-45CD-811A-11BA3BD30D58}"/>
              </a:ext>
            </a:extLst>
          </p:cNvPr>
          <p:cNvCxnSpPr>
            <a:cxnSpLocks/>
          </p:cNvCxnSpPr>
          <p:nvPr/>
        </p:nvCxnSpPr>
        <p:spPr>
          <a:xfrm>
            <a:off x="3414320" y="4039452"/>
            <a:ext cx="1208015" cy="0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424984-F7DD-45B3-8645-2735D2199E9E}"/>
              </a:ext>
            </a:extLst>
          </p:cNvPr>
          <p:cNvSpPr/>
          <p:nvPr/>
        </p:nvSpPr>
        <p:spPr>
          <a:xfrm>
            <a:off x="1462482" y="4405188"/>
            <a:ext cx="7937510" cy="56397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1831C7-0EF2-465F-AFD0-29B780A3E494}"/>
              </a:ext>
            </a:extLst>
          </p:cNvPr>
          <p:cNvCxnSpPr>
            <a:cxnSpLocks/>
          </p:cNvCxnSpPr>
          <p:nvPr/>
        </p:nvCxnSpPr>
        <p:spPr>
          <a:xfrm>
            <a:off x="8191977" y="4974904"/>
            <a:ext cx="423517" cy="849203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C02B43-C0AD-47BB-A1A8-57278DB97338}"/>
              </a:ext>
            </a:extLst>
          </p:cNvPr>
          <p:cNvSpPr txBox="1"/>
          <p:nvPr/>
        </p:nvSpPr>
        <p:spPr>
          <a:xfrm>
            <a:off x="5014389" y="5920133"/>
            <a:ext cx="6258187" cy="2769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정보를 나타냅니다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자기 자신과 애플리케이션 유형 등 각종 정보를 제공합니다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55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첫번째줄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요청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937BF9-7E77-4A24-BED9-6BD064FA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" y="1759128"/>
            <a:ext cx="8217457" cy="397407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432A01-6698-4190-8EEC-215DCF23BE36}"/>
              </a:ext>
            </a:extLst>
          </p:cNvPr>
          <p:cNvSpPr/>
          <p:nvPr/>
        </p:nvSpPr>
        <p:spPr>
          <a:xfrm>
            <a:off x="371912" y="4869055"/>
            <a:ext cx="6258187" cy="12296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6C68AE-0436-42D5-AFAB-189340296A7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630099" y="3965175"/>
            <a:ext cx="559579" cy="965360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C5C868-C850-4A00-BDD5-1C653A11B270}"/>
              </a:ext>
            </a:extLst>
          </p:cNvPr>
          <p:cNvSpPr txBox="1"/>
          <p:nvPr/>
        </p:nvSpPr>
        <p:spPr>
          <a:xfrm>
            <a:off x="7189678" y="3642009"/>
            <a:ext cx="4415406" cy="64633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쿠키 정보들 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_ga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_gid, _gat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모두 구글 애널리틱스에서 사용하는것으로 사용자 구분과 요청률 조절을 위해 사용하는 쿠키입니다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6C58E77-66D1-437C-B3D5-DD15035D8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53" y="4393714"/>
            <a:ext cx="5190007" cy="19735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5C9130-94E5-4BE4-8C55-05FF1865B1C1}"/>
              </a:ext>
            </a:extLst>
          </p:cNvPr>
          <p:cNvSpPr/>
          <p:nvPr/>
        </p:nvSpPr>
        <p:spPr>
          <a:xfrm>
            <a:off x="7924955" y="6081134"/>
            <a:ext cx="3534407" cy="19004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801F4F-BA9D-4A49-9360-B49566FF2808}"/>
              </a:ext>
            </a:extLst>
          </p:cNvPr>
          <p:cNvCxnSpPr>
            <a:cxnSpLocks/>
          </p:cNvCxnSpPr>
          <p:nvPr/>
        </p:nvCxnSpPr>
        <p:spPr>
          <a:xfrm flipH="1" flipV="1">
            <a:off x="6328234" y="5447709"/>
            <a:ext cx="1596721" cy="728446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91B087-3E6A-48E1-AAE4-6C06145257A8}"/>
              </a:ext>
            </a:extLst>
          </p:cNvPr>
          <p:cNvSpPr txBox="1"/>
          <p:nvPr/>
        </p:nvSpPr>
        <p:spPr>
          <a:xfrm>
            <a:off x="2888886" y="5309209"/>
            <a:ext cx="3439348" cy="27699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실제 크롬 화면에서 수집한 쿠키 정보들 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03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49A4A4-E46F-4BB9-80F4-DBA402DF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7" y="1765168"/>
            <a:ext cx="6838645" cy="482019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두번째줄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응답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5C9130-94E5-4BE4-8C55-05FF1865B1C1}"/>
              </a:ext>
            </a:extLst>
          </p:cNvPr>
          <p:cNvSpPr/>
          <p:nvPr/>
        </p:nvSpPr>
        <p:spPr>
          <a:xfrm>
            <a:off x="400032" y="3985220"/>
            <a:ext cx="2980732" cy="156829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801F4F-BA9D-4A49-9360-B49566FF2808}"/>
              </a:ext>
            </a:extLst>
          </p:cNvPr>
          <p:cNvCxnSpPr>
            <a:cxnSpLocks/>
          </p:cNvCxnSpPr>
          <p:nvPr/>
        </p:nvCxnSpPr>
        <p:spPr>
          <a:xfrm flipV="1">
            <a:off x="3380764" y="4769366"/>
            <a:ext cx="662730" cy="1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91B087-3E6A-48E1-AAE4-6C06145257A8}"/>
              </a:ext>
            </a:extLst>
          </p:cNvPr>
          <p:cNvSpPr txBox="1"/>
          <p:nvPr/>
        </p:nvSpPr>
        <p:spPr>
          <a:xfrm>
            <a:off x="4110605" y="4446200"/>
            <a:ext cx="6677637" cy="64633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응답 부분의 상태와 헤더입니다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버전과 상태코드가 있으며 응답시간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컨텐츠 타입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렌더링 여부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인코딩 방식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보안설정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및 서버 정보를 알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46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F59E5C-67F7-466B-9A76-58D8F52D3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4" y="1734623"/>
            <a:ext cx="6892233" cy="485796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세번째줄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요청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5C9130-94E5-4BE4-8C55-05FF1865B1C1}"/>
              </a:ext>
            </a:extLst>
          </p:cNvPr>
          <p:cNvSpPr/>
          <p:nvPr/>
        </p:nvSpPr>
        <p:spPr>
          <a:xfrm>
            <a:off x="181918" y="3580000"/>
            <a:ext cx="3718964" cy="136948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801F4F-BA9D-4A49-9360-B49566FF2808}"/>
              </a:ext>
            </a:extLst>
          </p:cNvPr>
          <p:cNvCxnSpPr>
            <a:cxnSpLocks/>
          </p:cNvCxnSpPr>
          <p:nvPr/>
        </p:nvCxnSpPr>
        <p:spPr>
          <a:xfrm flipV="1">
            <a:off x="3900882" y="3787742"/>
            <a:ext cx="662730" cy="1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91B087-3E6A-48E1-AAE4-6C06145257A8}"/>
              </a:ext>
            </a:extLst>
          </p:cNvPr>
          <p:cNvSpPr txBox="1"/>
          <p:nvPr/>
        </p:nvSpPr>
        <p:spPr>
          <a:xfrm>
            <a:off x="4563611" y="3649242"/>
            <a:ext cx="4974671" cy="64633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방식으로 요청한것을 확인할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요청 메소드와 주소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, HTML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버전과 연결 정보를 알 수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해당 요청에선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받도록 한 것 같습니다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08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0DA615-B4E8-45FC-9F71-39324D59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" y="1698964"/>
            <a:ext cx="6984512" cy="492300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37C93-D58F-4AC0-8CCD-801A755BD463}"/>
              </a:ext>
            </a:extLst>
          </p:cNvPr>
          <p:cNvSpPr txBox="1"/>
          <p:nvPr/>
        </p:nvSpPr>
        <p:spPr>
          <a:xfrm>
            <a:off x="1986268" y="1375799"/>
            <a:ext cx="82194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>
                <a:solidFill>
                  <a:srgbClr val="FF7876"/>
                </a:solidFill>
              </a:rPr>
              <a:t>세번째줄 분석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요청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5C9130-94E5-4BE4-8C55-05FF1865B1C1}"/>
              </a:ext>
            </a:extLst>
          </p:cNvPr>
          <p:cNvSpPr/>
          <p:nvPr/>
        </p:nvSpPr>
        <p:spPr>
          <a:xfrm>
            <a:off x="316142" y="4160466"/>
            <a:ext cx="3381030" cy="20180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801F4F-BA9D-4A49-9360-B49566FF280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697172" y="3650971"/>
            <a:ext cx="3453723" cy="610401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91B087-3E6A-48E1-AAE4-6C06145257A8}"/>
              </a:ext>
            </a:extLst>
          </p:cNvPr>
          <p:cNvSpPr txBox="1"/>
          <p:nvPr/>
        </p:nvSpPr>
        <p:spPr>
          <a:xfrm>
            <a:off x="7150895" y="3420138"/>
            <a:ext cx="4974671" cy="46166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해당 요청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URI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MOHW(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보건복지부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Ncov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코로나 정보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을 요청하는듯 합니다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36105C-39EE-4D56-B6CC-B9990481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76" y="4939276"/>
            <a:ext cx="5876925" cy="1085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88DF99A-F000-4CC2-9EB1-0C24F6A71A19}"/>
              </a:ext>
            </a:extLst>
          </p:cNvPr>
          <p:cNvSpPr/>
          <p:nvPr/>
        </p:nvSpPr>
        <p:spPr>
          <a:xfrm>
            <a:off x="5651810" y="4947338"/>
            <a:ext cx="1755669" cy="20180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DCD3C3-AD85-4A45-8DB3-FAD6DF05E2C8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flipV="1">
            <a:off x="6529645" y="3650971"/>
            <a:ext cx="621250" cy="1296367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695004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425</Words>
  <Application>Microsoft Office PowerPoint</Application>
  <PresentationFormat>와이드스크린</PresentationFormat>
  <Paragraphs>71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139</cp:revision>
  <dcterms:created xsi:type="dcterms:W3CDTF">2020-09-01T02:41:10Z</dcterms:created>
  <dcterms:modified xsi:type="dcterms:W3CDTF">2020-09-16T11:41:50Z</dcterms:modified>
</cp:coreProperties>
</file>