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sident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2-3_DNS, WireShark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특정 웹사이트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청와대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470939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500">
                <a:solidFill>
                  <a:srgbClr val="FF7876"/>
                </a:solidFill>
                <a:hlinkClick r:id="rId2"/>
              </a:rPr>
              <a:t>http://www.president.go.kr/</a:t>
            </a:r>
            <a:r>
              <a:rPr lang="en-US" altLang="ko-KR" sz="1500">
                <a:solidFill>
                  <a:srgbClr val="FF7876"/>
                </a:solidFill>
              </a:rPr>
              <a:t> (</a:t>
            </a:r>
            <a:r>
              <a:rPr lang="ko-KR" altLang="en-US" sz="1500">
                <a:solidFill>
                  <a:srgbClr val="FF7876"/>
                </a:solidFill>
              </a:rPr>
              <a:t>청와대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22E4A-5642-41F6-A1A3-065A0241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58" y="1850132"/>
            <a:ext cx="9440411" cy="44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507712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검색 결과</a:t>
            </a:r>
            <a:r>
              <a:rPr lang="en-US" altLang="ko-KR" sz="1500">
                <a:solidFill>
                  <a:srgbClr val="FF7876"/>
                </a:solidFill>
              </a:rPr>
              <a:t>(DNS) :</a:t>
            </a: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6303E-768F-498E-827E-982CF9A929AC}"/>
              </a:ext>
            </a:extLst>
          </p:cNvPr>
          <p:cNvSpPr txBox="1"/>
          <p:nvPr/>
        </p:nvSpPr>
        <p:spPr>
          <a:xfrm>
            <a:off x="1717371" y="3429000"/>
            <a:ext cx="6839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해당 검색 결과 중 청와대 주소로 된 연관된 패킷을 분석해 보겠습니다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9A46A62-C5A9-4704-B28C-C2009E25B24B}"/>
              </a:ext>
            </a:extLst>
          </p:cNvPr>
          <p:cNvSpPr/>
          <p:nvPr/>
        </p:nvSpPr>
        <p:spPr>
          <a:xfrm>
            <a:off x="2466363" y="1960926"/>
            <a:ext cx="74908" cy="219803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23F50C-E436-4DC2-8683-913DA27136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8434" y="2088224"/>
            <a:ext cx="367929" cy="1088727"/>
          </a:xfrm>
          <a:prstGeom prst="bentConnector2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49B5183-C321-4135-B08C-E9D8C459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76" y="1705831"/>
            <a:ext cx="9436118" cy="15826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5967C0-15D1-4FA4-B71A-58961AF88070}"/>
              </a:ext>
            </a:extLst>
          </p:cNvPr>
          <p:cNvSpPr/>
          <p:nvPr/>
        </p:nvSpPr>
        <p:spPr>
          <a:xfrm>
            <a:off x="6182686" y="1969316"/>
            <a:ext cx="2374086" cy="10078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505569-858E-465A-AFCB-1599A353E065}"/>
              </a:ext>
            </a:extLst>
          </p:cNvPr>
          <p:cNvSpPr/>
          <p:nvPr/>
        </p:nvSpPr>
        <p:spPr>
          <a:xfrm>
            <a:off x="6182685" y="2070827"/>
            <a:ext cx="5310231" cy="1219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2E00882-8A5D-447B-8920-70EE351A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19" y="1373419"/>
            <a:ext cx="5305425" cy="42195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분석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질의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1906427" y="1362453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질의 </a:t>
            </a:r>
            <a:r>
              <a:rPr lang="en-US" altLang="ko-KR" sz="1500">
                <a:solidFill>
                  <a:srgbClr val="FF7876"/>
                </a:solidFill>
              </a:rPr>
              <a:t>DNS(www.president.go.kr) : </a:t>
            </a:r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20B671FB-6CDC-4F47-A8E1-78CD050C5788}"/>
              </a:ext>
            </a:extLst>
          </p:cNvPr>
          <p:cNvSpPr/>
          <p:nvPr/>
        </p:nvSpPr>
        <p:spPr>
          <a:xfrm>
            <a:off x="5061456" y="2065138"/>
            <a:ext cx="89384" cy="1214957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2B0555-AA01-4FC3-B657-2FB049B73F8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30724" y="2667135"/>
            <a:ext cx="430732" cy="548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01FCDC-A5D5-405D-995C-28DFB773ABA8}"/>
              </a:ext>
            </a:extLst>
          </p:cNvPr>
          <p:cNvSpPr txBox="1"/>
          <p:nvPr/>
        </p:nvSpPr>
        <p:spPr>
          <a:xfrm>
            <a:off x="8032000" y="1618540"/>
            <a:ext cx="1279780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질의에 대한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C15963-376E-4567-B200-C6F507512F44}"/>
              </a:ext>
            </a:extLst>
          </p:cNvPr>
          <p:cNvCxnSpPr>
            <a:cxnSpLocks/>
          </p:cNvCxnSpPr>
          <p:nvPr/>
        </p:nvCxnSpPr>
        <p:spPr>
          <a:xfrm flipH="1">
            <a:off x="4063950" y="1909923"/>
            <a:ext cx="120085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AE2828-9CAA-4D4A-A3DF-E4EBDEB9372D}"/>
              </a:ext>
            </a:extLst>
          </p:cNvPr>
          <p:cNvSpPr txBox="1"/>
          <p:nvPr/>
        </p:nvSpPr>
        <p:spPr>
          <a:xfrm>
            <a:off x="514761" y="2536448"/>
            <a:ext cx="4115963" cy="17851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Flags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질의 특성을 정의하는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16bit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종합 필드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Response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해당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가 질의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또는 응답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인지 구분함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Opcode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쿼리의 유형을 정의함. 일반적일 경우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으로 설정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Truncated :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메세지가 최대 용량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(512byte)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초과해서 잘렸는지 확인함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1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이면 잘렸음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Recursion desired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쿼리를 보낼때 재귀적인 쿼리가 필요한가에 대한 여부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기본적으로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로 되있음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Z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나중을 위해 예약된 필드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항상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으로 세팅됨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Non-authenticated data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데이터에 권한이 있는지 보는 필드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The DNS message format has a fixed 12-byte header. The entire message is usually carried in a UDP/IPv4 datagram and limited to 512 bytes. DNS UPDATE (DNS with dynamic updates) uses the field names ZOCOUNT, PRCOUNT, UPCOUNT, and ADCOUNT. A special extension format (called EDNS0) allows messages to be larger than 512 bytes, which is required for DNSSEC (see Chapter 18). ">
            <a:extLst>
              <a:ext uri="{FF2B5EF4-FFF2-40B4-BE49-F238E27FC236}">
                <a16:creationId xmlns:a16="http://schemas.microsoft.com/office/drawing/2014/main" id="{6C0B9E28-A499-43B1-8606-48A86EE0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05" y="4226986"/>
            <a:ext cx="3627677" cy="25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95AC4-2F90-471E-BB22-3C79F0EACBC9}"/>
              </a:ext>
            </a:extLst>
          </p:cNvPr>
          <p:cNvSpPr/>
          <p:nvPr/>
        </p:nvSpPr>
        <p:spPr>
          <a:xfrm>
            <a:off x="8419904" y="4451407"/>
            <a:ext cx="2032637" cy="44461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D535CA-5F4C-4E16-BFE2-FDE768D12A35}"/>
              </a:ext>
            </a:extLst>
          </p:cNvPr>
          <p:cNvSpPr/>
          <p:nvPr/>
        </p:nvSpPr>
        <p:spPr>
          <a:xfrm>
            <a:off x="6593747" y="1618540"/>
            <a:ext cx="517262" cy="15153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78D03-5F90-4B0E-A4E9-DB549840C1CA}"/>
              </a:ext>
            </a:extLst>
          </p:cNvPr>
          <p:cNvSpPr txBox="1"/>
          <p:nvPr/>
        </p:nvSpPr>
        <p:spPr>
          <a:xfrm>
            <a:off x="857522" y="1795562"/>
            <a:ext cx="32064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Transcation ID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클라이언트가 보낸 질의에 대한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응답간 일치 여부를 확인해주는 정보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7007EF-DCFF-437A-9E39-0CA92D1B1082}"/>
              </a:ext>
            </a:extLst>
          </p:cNvPr>
          <p:cNvCxnSpPr>
            <a:cxnSpLocks/>
          </p:cNvCxnSpPr>
          <p:nvPr/>
        </p:nvCxnSpPr>
        <p:spPr>
          <a:xfrm>
            <a:off x="7111009" y="1718374"/>
            <a:ext cx="920991" cy="136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18EEB81-1699-4C85-AF4F-ED85212D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19" y="1373419"/>
            <a:ext cx="5305425" cy="42195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분석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질의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1908550" y="1361555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질의 </a:t>
            </a:r>
            <a:r>
              <a:rPr lang="en-US" altLang="ko-KR" sz="1500">
                <a:solidFill>
                  <a:srgbClr val="FF7876"/>
                </a:solidFill>
              </a:rPr>
              <a:t>DNS(www.president.go.kr) : </a:t>
            </a:r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20B671FB-6CDC-4F47-A8E1-78CD050C5788}"/>
              </a:ext>
            </a:extLst>
          </p:cNvPr>
          <p:cNvSpPr/>
          <p:nvPr/>
        </p:nvSpPr>
        <p:spPr>
          <a:xfrm>
            <a:off x="5153603" y="3429000"/>
            <a:ext cx="109056" cy="589530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2B0555-AA01-4FC3-B657-2FB049B73F82}"/>
              </a:ext>
            </a:extLst>
          </p:cNvPr>
          <p:cNvCxnSpPr>
            <a:cxnSpLocks/>
          </p:cNvCxnSpPr>
          <p:nvPr/>
        </p:nvCxnSpPr>
        <p:spPr>
          <a:xfrm flipH="1">
            <a:off x="4826349" y="3518309"/>
            <a:ext cx="32449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AE2828-9CAA-4D4A-A3DF-E4EBDEB9372D}"/>
              </a:ext>
            </a:extLst>
          </p:cNvPr>
          <p:cNvSpPr txBox="1"/>
          <p:nvPr/>
        </p:nvSpPr>
        <p:spPr>
          <a:xfrm>
            <a:off x="1281398" y="3013846"/>
            <a:ext cx="354669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Questions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Question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섹션의 질문 수를 표시함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보통 한 패킷당 하나의 질문을 가진다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Answer RRs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반환된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Authority RRs :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Authority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Additional RRs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추가되는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FD21DC71-4FAB-492E-BE69-0E5C9B21B497}"/>
              </a:ext>
            </a:extLst>
          </p:cNvPr>
          <p:cNvSpPr/>
          <p:nvPr/>
        </p:nvSpPr>
        <p:spPr>
          <a:xfrm>
            <a:off x="5037048" y="4131752"/>
            <a:ext cx="113791" cy="1473071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DEE247-C95E-40A3-9AD0-DBE495226762}"/>
              </a:ext>
            </a:extLst>
          </p:cNvPr>
          <p:cNvCxnSpPr>
            <a:cxnSpLocks/>
          </p:cNvCxnSpPr>
          <p:nvPr/>
        </p:nvCxnSpPr>
        <p:spPr>
          <a:xfrm flipH="1">
            <a:off x="4744651" y="4868286"/>
            <a:ext cx="292397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257F78-B793-47EA-8ACD-31E43C5C98CD}"/>
              </a:ext>
            </a:extLst>
          </p:cNvPr>
          <p:cNvSpPr txBox="1"/>
          <p:nvPr/>
        </p:nvSpPr>
        <p:spPr>
          <a:xfrm>
            <a:off x="1197953" y="4652842"/>
            <a:ext cx="3546698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질의 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Name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요청한 도메인의 이름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호스트네임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Name Length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도메인 주소 길이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Label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Count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구분한 문단의 개수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Type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쿼리의 유형을 나타냄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(A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 주소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NS : Authoritative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네임 서버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CNAME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별칭에 대한 표준 이름 등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Class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네트워크의 클래스의 대한 타입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IN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은 인터넷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Picture 2" descr="The DNS message format has a fixed 12-byte header. The entire message is usually carried in a UDP/IPv4 datagram and limited to 512 bytes. DNS UPDATE (DNS with dynamic updates) uses the field names ZOCOUNT, PRCOUNT, UPCOUNT, and ADCOUNT. A special extension format (called EDNS0) allows messages to be larger than 512 bytes, which is required for DNSSEC (see Chapter 18). ">
            <a:extLst>
              <a:ext uri="{FF2B5EF4-FFF2-40B4-BE49-F238E27FC236}">
                <a16:creationId xmlns:a16="http://schemas.microsoft.com/office/drawing/2014/main" id="{637C6200-E6E4-4126-B58D-000A43EF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05" y="4226986"/>
            <a:ext cx="3627677" cy="25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43C0C-8152-4493-BCAD-676E75AE6E0E}"/>
              </a:ext>
            </a:extLst>
          </p:cNvPr>
          <p:cNvSpPr/>
          <p:nvPr/>
        </p:nvSpPr>
        <p:spPr>
          <a:xfrm>
            <a:off x="8419905" y="4854077"/>
            <a:ext cx="2032637" cy="188809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3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72638-4B98-4EC9-83D6-6821D47F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7" y="1639452"/>
            <a:ext cx="6641852" cy="431241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분석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응답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1906427" y="1362453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응답 </a:t>
            </a:r>
            <a:r>
              <a:rPr lang="en-US" altLang="ko-KR" sz="1500">
                <a:solidFill>
                  <a:srgbClr val="FF7876"/>
                </a:solidFill>
              </a:rPr>
              <a:t>DNS(www.president.go.kr) : </a:t>
            </a:r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20B671FB-6CDC-4F47-A8E1-78CD050C5788}"/>
              </a:ext>
            </a:extLst>
          </p:cNvPr>
          <p:cNvSpPr/>
          <p:nvPr/>
        </p:nvSpPr>
        <p:spPr>
          <a:xfrm>
            <a:off x="5105120" y="2065138"/>
            <a:ext cx="45719" cy="1441460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2B0555-AA01-4FC3-B657-2FB049B73F8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30724" y="2785868"/>
            <a:ext cx="47439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01FCDC-A5D5-405D-995C-28DFB773ABA8}"/>
              </a:ext>
            </a:extLst>
          </p:cNvPr>
          <p:cNvSpPr txBox="1"/>
          <p:nvPr/>
        </p:nvSpPr>
        <p:spPr>
          <a:xfrm>
            <a:off x="857522" y="1692250"/>
            <a:ext cx="32064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Transcation ID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클라이언트가 보낸 질의에 대한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응답간 일치 여부를 확인해주는 정보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C15963-376E-4567-B200-C6F507512F44}"/>
              </a:ext>
            </a:extLst>
          </p:cNvPr>
          <p:cNvCxnSpPr>
            <a:cxnSpLocks/>
          </p:cNvCxnSpPr>
          <p:nvPr/>
        </p:nvCxnSpPr>
        <p:spPr>
          <a:xfrm flipH="1">
            <a:off x="4063950" y="1909923"/>
            <a:ext cx="120085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AE2828-9CAA-4D4A-A3DF-E4EBDEB9372D}"/>
              </a:ext>
            </a:extLst>
          </p:cNvPr>
          <p:cNvSpPr txBox="1"/>
          <p:nvPr/>
        </p:nvSpPr>
        <p:spPr>
          <a:xfrm>
            <a:off x="514761" y="2536448"/>
            <a:ext cx="4115963" cy="28007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Flags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질의 특성을 정의하는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16bit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종합 필드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Response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해당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가 질의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또는 응답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인지 구분함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Opcode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쿼리의 유형을 정의함. 일반적일 경우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으로 설정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Authoritative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신뢰할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수 있는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서버인지 알려줌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Truncated :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메세지가 최대 용량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(512byte)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초과해서 잘렸는지 확인함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1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이면 잘렸음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Recursion desired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쿼리를 보낼때 재귀적인 쿼리가 필요한가에 대한 여부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기본적으로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로 되있음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Recursion available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응답한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서버가 재귀질의를 사용가능한지 표시함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Z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나중을 위해 예약된 필드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항상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으로 세팅됨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Answer authenticated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서버에서 응답과 권한 여부 부분을 인증하는 여부 표시 필드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Non-authenticated data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데이터에 권한이 있는지 보는 필드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Reply code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응답에 대해 에러를 표현하는 부분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The DNS message format has a fixed 12-byte header. The entire message is usually carried in a UDP/IPv4 datagram and limited to 512 bytes. DNS UPDATE (DNS with dynamic updates) uses the field names ZOCOUNT, PRCOUNT, UPCOUNT, and ADCOUNT. A special extension format (called EDNS0) allows messages to be larger than 512 bytes, which is required for DNSSEC (see Chapter 18). ">
            <a:extLst>
              <a:ext uri="{FF2B5EF4-FFF2-40B4-BE49-F238E27FC236}">
                <a16:creationId xmlns:a16="http://schemas.microsoft.com/office/drawing/2014/main" id="{6C0B9E28-A499-43B1-8606-48A86EE0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97" y="3312302"/>
            <a:ext cx="2617057" cy="18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95AC4-2F90-471E-BB22-3C79F0EACBC9}"/>
              </a:ext>
            </a:extLst>
          </p:cNvPr>
          <p:cNvSpPr/>
          <p:nvPr/>
        </p:nvSpPr>
        <p:spPr>
          <a:xfrm>
            <a:off x="8992997" y="3485423"/>
            <a:ext cx="1484853" cy="33156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C9740-A0F7-4613-A107-CC40EF7FB20C}"/>
              </a:ext>
            </a:extLst>
          </p:cNvPr>
          <p:cNvSpPr txBox="1"/>
          <p:nvPr/>
        </p:nvSpPr>
        <p:spPr>
          <a:xfrm>
            <a:off x="7885519" y="1634662"/>
            <a:ext cx="1279780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응답에 대한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E8AECD-D44B-4305-8CC8-D92185E9397C}"/>
              </a:ext>
            </a:extLst>
          </p:cNvPr>
          <p:cNvSpPr/>
          <p:nvPr/>
        </p:nvSpPr>
        <p:spPr>
          <a:xfrm>
            <a:off x="6321430" y="1634662"/>
            <a:ext cx="643097" cy="15646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6328A6-D3C6-4044-9911-7500B462CAC7}"/>
              </a:ext>
            </a:extLst>
          </p:cNvPr>
          <p:cNvCxnSpPr>
            <a:cxnSpLocks/>
          </p:cNvCxnSpPr>
          <p:nvPr/>
        </p:nvCxnSpPr>
        <p:spPr>
          <a:xfrm>
            <a:off x="6964528" y="1734496"/>
            <a:ext cx="920991" cy="136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5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72638-4B98-4EC9-83D6-6821D47F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7" y="1639452"/>
            <a:ext cx="6641852" cy="431241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분석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응답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1906427" y="1362453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응답 </a:t>
            </a:r>
            <a:r>
              <a:rPr lang="en-US" altLang="ko-KR" sz="1500">
                <a:solidFill>
                  <a:srgbClr val="FF7876"/>
                </a:solidFill>
              </a:rPr>
              <a:t>DNS(www.president.go.kr) : </a:t>
            </a:r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20B671FB-6CDC-4F47-A8E1-78CD050C5788}"/>
              </a:ext>
            </a:extLst>
          </p:cNvPr>
          <p:cNvSpPr/>
          <p:nvPr/>
        </p:nvSpPr>
        <p:spPr>
          <a:xfrm>
            <a:off x="5155454" y="3631623"/>
            <a:ext cx="109352" cy="553998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2B0555-AA01-4FC3-B657-2FB049B73F8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3919961" y="2773079"/>
            <a:ext cx="1235493" cy="113554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DNS message format has a fixed 12-byte header. The entire message is usually carried in a UDP/IPv4 datagram and limited to 512 bytes. DNS UPDATE (DNS with dynamic updates) uses the field names ZOCOUNT, PRCOUNT, UPCOUNT, and ADCOUNT. A special extension format (called EDNS0) allows messages to be larger than 512 bytes, which is required for DNSSEC (see Chapter 18). ">
            <a:extLst>
              <a:ext uri="{FF2B5EF4-FFF2-40B4-BE49-F238E27FC236}">
                <a16:creationId xmlns:a16="http://schemas.microsoft.com/office/drawing/2014/main" id="{6C0B9E28-A499-43B1-8606-48A86EE0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97" y="3312302"/>
            <a:ext cx="2617057" cy="18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95AC4-2F90-471E-BB22-3C79F0EACBC9}"/>
              </a:ext>
            </a:extLst>
          </p:cNvPr>
          <p:cNvSpPr/>
          <p:nvPr/>
        </p:nvSpPr>
        <p:spPr>
          <a:xfrm>
            <a:off x="8992997" y="3758283"/>
            <a:ext cx="1484853" cy="136851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C9740-A0F7-4613-A107-CC40EF7FB20C}"/>
              </a:ext>
            </a:extLst>
          </p:cNvPr>
          <p:cNvSpPr txBox="1"/>
          <p:nvPr/>
        </p:nvSpPr>
        <p:spPr>
          <a:xfrm>
            <a:off x="7885519" y="1634662"/>
            <a:ext cx="1279780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응답에 대한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E8AECD-D44B-4305-8CC8-D92185E9397C}"/>
              </a:ext>
            </a:extLst>
          </p:cNvPr>
          <p:cNvSpPr/>
          <p:nvPr/>
        </p:nvSpPr>
        <p:spPr>
          <a:xfrm>
            <a:off x="6321430" y="1634662"/>
            <a:ext cx="643097" cy="15646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6328A6-D3C6-4044-9911-7500B462CAC7}"/>
              </a:ext>
            </a:extLst>
          </p:cNvPr>
          <p:cNvCxnSpPr>
            <a:cxnSpLocks/>
          </p:cNvCxnSpPr>
          <p:nvPr/>
        </p:nvCxnSpPr>
        <p:spPr>
          <a:xfrm>
            <a:off x="6964528" y="1734496"/>
            <a:ext cx="920991" cy="136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1A7652-ABB6-4B2A-B384-920053F78D66}"/>
              </a:ext>
            </a:extLst>
          </p:cNvPr>
          <p:cNvSpPr txBox="1"/>
          <p:nvPr/>
        </p:nvSpPr>
        <p:spPr>
          <a:xfrm>
            <a:off x="373263" y="2303719"/>
            <a:ext cx="354669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Questions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Question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섹션의 질문 수를 표시함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보통 한 패킷당 하나의 질문을 가진다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Answer RRs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반환된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Authority RRs :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Authority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Additional RRs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추가되는 세션의 개수를 표시한다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5D7CC-C3BB-49AF-8418-A0E24A892D8D}"/>
              </a:ext>
            </a:extLst>
          </p:cNvPr>
          <p:cNvSpPr txBox="1"/>
          <p:nvPr/>
        </p:nvSpPr>
        <p:spPr>
          <a:xfrm>
            <a:off x="313230" y="3340850"/>
            <a:ext cx="3546698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질의 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Name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요청한 도메인의 이름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호스트네임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Name Length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도메인 주소 길이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Label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Count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구분한 문단의 개수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Type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쿼리의 유형을 나타냄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(A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 주소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NS : Authoritative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네임 서버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CNAME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별칭에 대한 표준 이름 등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Class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네트워크의 클래스의 대한 타입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IN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은 인터넷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28A844-C85A-442D-A9BA-D2AB16EF534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3859928" y="4064125"/>
            <a:ext cx="1295526" cy="61814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8CF1C8F7-8864-47D9-81D7-C961741DA288}"/>
              </a:ext>
            </a:extLst>
          </p:cNvPr>
          <p:cNvSpPr/>
          <p:nvPr/>
        </p:nvSpPr>
        <p:spPr>
          <a:xfrm>
            <a:off x="5155454" y="4237745"/>
            <a:ext cx="109352" cy="889050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70BB697-1E74-42EA-B30B-A55EB3B7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66" y="1630503"/>
            <a:ext cx="6305550" cy="32289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DNS </a:t>
            </a:r>
            <a:r>
              <a:rPr lang="ko-KR" altLang="en-US" sz="1100" i="1">
                <a:solidFill>
                  <a:srgbClr val="FF7876"/>
                </a:solidFill>
              </a:rPr>
              <a:t>검색 분석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응답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1906427" y="1362453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응답 </a:t>
            </a:r>
            <a:r>
              <a:rPr lang="en-US" altLang="ko-KR" sz="1500">
                <a:solidFill>
                  <a:srgbClr val="FF7876"/>
                </a:solidFill>
              </a:rPr>
              <a:t>DNS(www.president.go.kr) : </a:t>
            </a:r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20B671FB-6CDC-4F47-A8E1-78CD050C5788}"/>
              </a:ext>
            </a:extLst>
          </p:cNvPr>
          <p:cNvSpPr/>
          <p:nvPr/>
        </p:nvSpPr>
        <p:spPr>
          <a:xfrm>
            <a:off x="5119266" y="1875689"/>
            <a:ext cx="90864" cy="1161126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2B0555-AA01-4FC3-B657-2FB049B73F8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919961" y="2213717"/>
            <a:ext cx="1199305" cy="2425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DNS message format has a fixed 12-byte header. The entire message is usually carried in a UDP/IPv4 datagram and limited to 512 bytes. DNS UPDATE (DNS with dynamic updates) uses the field names ZOCOUNT, PRCOUNT, UPCOUNT, and ADCOUNT. A special extension format (called EDNS0) allows messages to be larger than 512 bytes, which is required for DNSSEC (see Chapter 18). ">
            <a:extLst>
              <a:ext uri="{FF2B5EF4-FFF2-40B4-BE49-F238E27FC236}">
                <a16:creationId xmlns:a16="http://schemas.microsoft.com/office/drawing/2014/main" id="{6C0B9E28-A499-43B1-8606-48A86EE0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97" y="3312302"/>
            <a:ext cx="2617057" cy="18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95AC4-2F90-471E-BB22-3C79F0EACBC9}"/>
              </a:ext>
            </a:extLst>
          </p:cNvPr>
          <p:cNvSpPr/>
          <p:nvPr/>
        </p:nvSpPr>
        <p:spPr>
          <a:xfrm>
            <a:off x="8992997" y="4346235"/>
            <a:ext cx="1484853" cy="76378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28A844-C85A-442D-A9BA-D2AB16EF534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17537" y="3009546"/>
            <a:ext cx="1183241" cy="77290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8CF1C8F7-8864-47D9-81D7-C961741DA288}"/>
              </a:ext>
            </a:extLst>
          </p:cNvPr>
          <p:cNvSpPr/>
          <p:nvPr/>
        </p:nvSpPr>
        <p:spPr>
          <a:xfrm>
            <a:off x="5100778" y="3201888"/>
            <a:ext cx="109352" cy="1161125"/>
          </a:xfrm>
          <a:prstGeom prst="leftBracket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8F686A-B509-4639-8422-B0CF11DB6309}"/>
              </a:ext>
            </a:extLst>
          </p:cNvPr>
          <p:cNvSpPr txBox="1"/>
          <p:nvPr/>
        </p:nvSpPr>
        <p:spPr>
          <a:xfrm>
            <a:off x="6688204" y="1523304"/>
            <a:ext cx="752831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응답내용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1992D8-2CD9-4FC7-A411-F04553348B8C}"/>
              </a:ext>
            </a:extLst>
          </p:cNvPr>
          <p:cNvSpPr/>
          <p:nvPr/>
        </p:nvSpPr>
        <p:spPr>
          <a:xfrm>
            <a:off x="5124115" y="1616544"/>
            <a:ext cx="643097" cy="15646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7148AA-D059-42E4-BF19-C51EE46C75B8}"/>
              </a:ext>
            </a:extLst>
          </p:cNvPr>
          <p:cNvCxnSpPr>
            <a:cxnSpLocks/>
          </p:cNvCxnSpPr>
          <p:nvPr/>
        </p:nvCxnSpPr>
        <p:spPr>
          <a:xfrm>
            <a:off x="5767213" y="1716378"/>
            <a:ext cx="920991" cy="136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8264839-3F69-48D5-8E4F-91BE61E9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92" y="3749780"/>
            <a:ext cx="4588781" cy="4978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DBF382-9426-4D78-A004-6FBEF68DFC4C}"/>
              </a:ext>
            </a:extLst>
          </p:cNvPr>
          <p:cNvSpPr txBox="1"/>
          <p:nvPr/>
        </p:nvSpPr>
        <p:spPr>
          <a:xfrm>
            <a:off x="370839" y="1725239"/>
            <a:ext cx="3546698" cy="17851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Name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요청한 도메인의 이름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호스트네임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Type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쿼리의 유형을 나타냄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(A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호스트 주소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NS : Authoritative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네임 서버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CNAME :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별칭에 대한 표준 이름 등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Class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: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네트워크의 클래스의 대한 타입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 IN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은 인터넷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Time to live :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서버가 데이터를 캐싱정보로 유지한 시간을 초로 나타냄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Data length 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데이터의 길이 표현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CNAME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도메인 별명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실제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Address :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IP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702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180</cp:revision>
  <dcterms:created xsi:type="dcterms:W3CDTF">2020-09-01T02:41:10Z</dcterms:created>
  <dcterms:modified xsi:type="dcterms:W3CDTF">2020-09-20T14:21:47Z</dcterms:modified>
</cp:coreProperties>
</file>