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5" r:id="rId3"/>
    <p:sldId id="277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 dirty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실습 과제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4-1 DHCP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1B8321B-8AC5-4879-80EA-A55D2A910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3" y="1583555"/>
            <a:ext cx="4591050" cy="43529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DHCP ACK (1)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2F6BB-09D8-4659-B3B9-6D38B15B5597}"/>
              </a:ext>
            </a:extLst>
          </p:cNvPr>
          <p:cNvSpPr/>
          <p:nvPr/>
        </p:nvSpPr>
        <p:spPr>
          <a:xfrm>
            <a:off x="391595" y="4848015"/>
            <a:ext cx="2829778" cy="49574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777A15-3A9A-414C-BF68-4A696DA9F831}"/>
              </a:ext>
            </a:extLst>
          </p:cNvPr>
          <p:cNvCxnSpPr>
            <a:cxnSpLocks/>
          </p:cNvCxnSpPr>
          <p:nvPr/>
        </p:nvCxnSpPr>
        <p:spPr>
          <a:xfrm>
            <a:off x="2608977" y="1852223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2F011532-E8BE-471B-871A-4540F3D4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249233"/>
            <a:ext cx="8953500" cy="1619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E328A4-A4E0-4192-9903-E666D19DDE21}"/>
              </a:ext>
            </a:extLst>
          </p:cNvPr>
          <p:cNvSpPr/>
          <p:nvPr/>
        </p:nvSpPr>
        <p:spPr>
          <a:xfrm>
            <a:off x="3833769" y="1722387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메세지의 타입을 정의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이므로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응답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994F19-D602-4762-A965-16356F481BEE}"/>
              </a:ext>
            </a:extLst>
          </p:cNvPr>
          <p:cNvCxnSpPr>
            <a:cxnSpLocks/>
          </p:cNvCxnSpPr>
          <p:nvPr/>
        </p:nvCxnSpPr>
        <p:spPr>
          <a:xfrm>
            <a:off x="3221373" y="5033048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A4DE8E0-9C41-4A24-A20A-D4F8796345D3}"/>
              </a:ext>
            </a:extLst>
          </p:cNvPr>
          <p:cNvSpPr/>
          <p:nvPr/>
        </p:nvSpPr>
        <p:spPr>
          <a:xfrm>
            <a:off x="4446165" y="4902243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타입을 나타내는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이므로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ACK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임을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1B73570-7F99-49A0-835A-0764EA0FFE83}"/>
              </a:ext>
            </a:extLst>
          </p:cNvPr>
          <p:cNvSpPr/>
          <p:nvPr/>
        </p:nvSpPr>
        <p:spPr>
          <a:xfrm>
            <a:off x="427276" y="5430015"/>
            <a:ext cx="3708496" cy="49574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FCE705E-02E2-4BF6-BEA6-07FE9F46509F}"/>
              </a:ext>
            </a:extLst>
          </p:cNvPr>
          <p:cNvCxnSpPr>
            <a:cxnSpLocks/>
          </p:cNvCxnSpPr>
          <p:nvPr/>
        </p:nvCxnSpPr>
        <p:spPr>
          <a:xfrm>
            <a:off x="4135772" y="5747511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FD014E-4CC2-4154-A905-6A5DF34B4E13}"/>
              </a:ext>
            </a:extLst>
          </p:cNvPr>
          <p:cNvSpPr/>
          <p:nvPr/>
        </p:nvSpPr>
        <p:spPr>
          <a:xfrm>
            <a:off x="5360564" y="5608767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서버의 대한 정보 필드 입니다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86E13E-C29B-4F71-A434-378092771681}"/>
              </a:ext>
            </a:extLst>
          </p:cNvPr>
          <p:cNvCxnSpPr>
            <a:cxnSpLocks/>
          </p:cNvCxnSpPr>
          <p:nvPr/>
        </p:nvCxnSpPr>
        <p:spPr>
          <a:xfrm>
            <a:off x="3373773" y="3396496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6838B9-958A-43B4-A437-439C4359A285}"/>
              </a:ext>
            </a:extLst>
          </p:cNvPr>
          <p:cNvSpPr/>
          <p:nvPr/>
        </p:nvSpPr>
        <p:spPr>
          <a:xfrm>
            <a:off x="4598565" y="3265691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할당한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 입니다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이후 해당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가 클라이언트에게 완전히 할당하게 됩니다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30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1C750B-78E1-47F8-86F7-499D2163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95" y="1731378"/>
            <a:ext cx="6534150" cy="3048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DHCP ACK (2)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2F6BB-09D8-4659-B3B9-6D38B15B5597}"/>
              </a:ext>
            </a:extLst>
          </p:cNvPr>
          <p:cNvSpPr/>
          <p:nvPr/>
        </p:nvSpPr>
        <p:spPr>
          <a:xfrm>
            <a:off x="587392" y="1731378"/>
            <a:ext cx="3109780" cy="56299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777A15-3A9A-414C-BF68-4A696DA9F831}"/>
              </a:ext>
            </a:extLst>
          </p:cNvPr>
          <p:cNvCxnSpPr>
            <a:cxnSpLocks/>
          </p:cNvCxnSpPr>
          <p:nvPr/>
        </p:nvCxnSpPr>
        <p:spPr>
          <a:xfrm>
            <a:off x="3697172" y="2018646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2F011532-E8BE-471B-871A-4540F3D4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249233"/>
            <a:ext cx="8953500" cy="161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B1D665-C885-4B42-BC31-B195095284A5}"/>
              </a:ext>
            </a:extLst>
          </p:cNvPr>
          <p:cNvSpPr/>
          <p:nvPr/>
        </p:nvSpPr>
        <p:spPr>
          <a:xfrm>
            <a:off x="4921964" y="1882071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가 제공한 주소의 임대시간을 나타낼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시간을 임대해줬음을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EBF0935-D188-4FA1-94AC-F0C026FBFE64}"/>
              </a:ext>
            </a:extLst>
          </p:cNvPr>
          <p:cNvCxnSpPr>
            <a:cxnSpLocks/>
          </p:cNvCxnSpPr>
          <p:nvPr/>
        </p:nvCxnSpPr>
        <p:spPr>
          <a:xfrm>
            <a:off x="3573873" y="2501073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3E4FFB-754E-45E1-B1B1-D271D55E3CB6}"/>
              </a:ext>
            </a:extLst>
          </p:cNvPr>
          <p:cNvSpPr/>
          <p:nvPr/>
        </p:nvSpPr>
        <p:spPr>
          <a:xfrm>
            <a:off x="4790276" y="2395077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서브넷 마스크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3C4243-B6CC-446C-A414-B65D27870B4F}"/>
              </a:ext>
            </a:extLst>
          </p:cNvPr>
          <p:cNvSpPr/>
          <p:nvPr/>
        </p:nvSpPr>
        <p:spPr>
          <a:xfrm>
            <a:off x="587392" y="2315372"/>
            <a:ext cx="2994871" cy="51576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7955FD-ECDB-4079-A0EC-2D146D4BF733}"/>
              </a:ext>
            </a:extLst>
          </p:cNvPr>
          <p:cNvSpPr/>
          <p:nvPr/>
        </p:nvSpPr>
        <p:spPr>
          <a:xfrm>
            <a:off x="587391" y="2891164"/>
            <a:ext cx="1744913" cy="51576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04401F-2C94-43EF-9FA2-DE2A6F29A5BE}"/>
              </a:ext>
            </a:extLst>
          </p:cNvPr>
          <p:cNvSpPr/>
          <p:nvPr/>
        </p:nvSpPr>
        <p:spPr>
          <a:xfrm>
            <a:off x="587391" y="3477297"/>
            <a:ext cx="2793537" cy="70856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3DAFBC-7A0E-4108-8C3F-EA57DC729E60}"/>
              </a:ext>
            </a:extLst>
          </p:cNvPr>
          <p:cNvCxnSpPr>
            <a:cxnSpLocks/>
          </p:cNvCxnSpPr>
          <p:nvPr/>
        </p:nvCxnSpPr>
        <p:spPr>
          <a:xfrm>
            <a:off x="2332304" y="3143452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4E25D1-89E8-4011-BE51-6D43B647EED0}"/>
              </a:ext>
            </a:extLst>
          </p:cNvPr>
          <p:cNvSpPr/>
          <p:nvPr/>
        </p:nvSpPr>
        <p:spPr>
          <a:xfrm>
            <a:off x="3582263" y="3017531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라우터의 주소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95F84F8-6440-4253-B22F-9D65354178F7}"/>
              </a:ext>
            </a:extLst>
          </p:cNvPr>
          <p:cNvCxnSpPr>
            <a:cxnSpLocks/>
          </p:cNvCxnSpPr>
          <p:nvPr/>
        </p:nvCxnSpPr>
        <p:spPr>
          <a:xfrm>
            <a:off x="3380928" y="3831579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7951B5-1F51-4C87-951E-5204FAC788F3}"/>
              </a:ext>
            </a:extLst>
          </p:cNvPr>
          <p:cNvSpPr/>
          <p:nvPr/>
        </p:nvSpPr>
        <p:spPr>
          <a:xfrm>
            <a:off x="4553011" y="3682253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DNS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DNS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서버를 제시해주었음을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871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DHCP </a:t>
            </a:r>
            <a:r>
              <a:rPr lang="ko-KR" altLang="en-US" sz="1100" i="1">
                <a:solidFill>
                  <a:srgbClr val="FF7876"/>
                </a:solidFill>
              </a:rPr>
              <a:t>서버가 동작하는 </a:t>
            </a:r>
            <a:r>
              <a:rPr lang="en-US" altLang="ko-KR" sz="1100" i="1">
                <a:solidFill>
                  <a:srgbClr val="FF7876"/>
                </a:solidFill>
              </a:rPr>
              <a:t>LAN</a:t>
            </a:r>
            <a:r>
              <a:rPr lang="ko-KR" altLang="en-US" sz="1100" i="1">
                <a:solidFill>
                  <a:srgbClr val="FF7876"/>
                </a:solidFill>
              </a:rPr>
              <a:t>에서 </a:t>
            </a:r>
            <a:r>
              <a:rPr lang="en-US" altLang="ko-KR" sz="1100" i="1">
                <a:solidFill>
                  <a:srgbClr val="FF7876"/>
                </a:solidFill>
              </a:rPr>
              <a:t>Wireshark</a:t>
            </a:r>
            <a:r>
              <a:rPr lang="ko-KR" altLang="en-US" sz="1100" i="1">
                <a:solidFill>
                  <a:srgbClr val="FF7876"/>
                </a:solidFill>
              </a:rPr>
              <a:t>를 실행하여 </a:t>
            </a:r>
            <a:r>
              <a:rPr lang="en-US" altLang="ko-KR" sz="1100" i="1">
                <a:solidFill>
                  <a:srgbClr val="FF7876"/>
                </a:solidFill>
              </a:rPr>
              <a:t>DHCP </a:t>
            </a:r>
            <a:r>
              <a:rPr lang="ko-KR" altLang="en-US" sz="1100" i="1">
                <a:solidFill>
                  <a:srgbClr val="FF7876"/>
                </a:solidFill>
              </a:rPr>
              <a:t>패킷을 캡처하고 분석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382069-6957-4CE8-92BB-30A4F1432380}"/>
              </a:ext>
            </a:extLst>
          </p:cNvPr>
          <p:cNvSpPr/>
          <p:nvPr/>
        </p:nvSpPr>
        <p:spPr>
          <a:xfrm>
            <a:off x="3406523" y="3180210"/>
            <a:ext cx="5378951" cy="128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먼저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DHCP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의 작동을 보기 위해선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주소 재할당을 해주어야 합니다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재할당을 위해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창에서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ipconfig /releas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를 반납하고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</a:p>
          <a:p>
            <a:pPr algn="ctr"/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ipconfig /renew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를 입력해 재할당 시켜줍니다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89B0E9-C46A-4413-8847-12598D32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87" y="1351744"/>
            <a:ext cx="2717868" cy="2015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30F1B6-5B3F-42F4-BB3F-5C6C0619B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46" y="1346370"/>
            <a:ext cx="2516727" cy="20205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5EF9211-6A9C-4BD9-837A-15A418C06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630" y="4340052"/>
            <a:ext cx="6928739" cy="154515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3406523" y="5524153"/>
            <a:ext cx="5378951" cy="1288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와이어 샤크를 통해 캡처된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입니다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/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반납을 위한 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Release</a:t>
            </a: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</a:rPr>
              <a:t>는 제외하고 분석하였습니다</a:t>
            </a:r>
            <a:r>
              <a:rPr lang="en-US" altLang="ko-KR" sz="13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7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기본적인 실행 동작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2CBBAE-FD32-433F-892E-788E7476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1224732"/>
            <a:ext cx="6772275" cy="4876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18B74C-2428-40DF-8431-7D649A330D96}"/>
              </a:ext>
            </a:extLst>
          </p:cNvPr>
          <p:cNvSpPr/>
          <p:nvPr/>
        </p:nvSpPr>
        <p:spPr>
          <a:xfrm>
            <a:off x="3018850" y="6232337"/>
            <a:ext cx="6154298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 입장에서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Discover(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요청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) -&gt; Offer(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응답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) -&gt; Request(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요청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) -&gt; Ack(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응답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순으로 이루어 진다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491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DHCP Discover (1)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DC4773-9303-496B-9E20-88D17CACF85A}"/>
              </a:ext>
            </a:extLst>
          </p:cNvPr>
          <p:cNvSpPr/>
          <p:nvPr/>
        </p:nvSpPr>
        <p:spPr>
          <a:xfrm>
            <a:off x="5166140" y="2072081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패킷이 요청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or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응답인지에 대한 설정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(Message Type)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물리적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(Hardware)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네트워크 타입에 대한 내용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(Hardware type)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네트워크의 물리적 주소의 길이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(Hardware address length)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홉의 수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(Hops)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트랜잭션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에 대한 정보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(Transaction ID)</a:t>
            </a: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서버에 주소요청을 한 이후의 시간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(Second elapsed)</a:t>
            </a:r>
          </a:p>
          <a:p>
            <a:pPr algn="just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845F7-D607-4D51-978C-2716F44E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16" y="1249652"/>
            <a:ext cx="89820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5B641D-9A03-4628-95A8-04F038B61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15" y="1583555"/>
            <a:ext cx="4781550" cy="496252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52F6BB-09D8-4659-B3B9-6D38B15B5597}"/>
              </a:ext>
            </a:extLst>
          </p:cNvPr>
          <p:cNvSpPr/>
          <p:nvPr/>
        </p:nvSpPr>
        <p:spPr>
          <a:xfrm>
            <a:off x="335560" y="1761688"/>
            <a:ext cx="2374084" cy="113251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475768A-8D2E-4939-874E-741A81B95A6C}"/>
              </a:ext>
            </a:extLst>
          </p:cNvPr>
          <p:cNvCxnSpPr>
            <a:cxnSpLocks/>
          </p:cNvCxnSpPr>
          <p:nvPr/>
        </p:nvCxnSpPr>
        <p:spPr>
          <a:xfrm>
            <a:off x="2709644" y="2072081"/>
            <a:ext cx="2407466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C72D23-F92C-48CF-B3D0-015CF33B2E37}"/>
              </a:ext>
            </a:extLst>
          </p:cNvPr>
          <p:cNvSpPr/>
          <p:nvPr/>
        </p:nvSpPr>
        <p:spPr>
          <a:xfrm>
            <a:off x="335560" y="2930403"/>
            <a:ext cx="3657600" cy="49859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01280F-84F0-4B62-A94C-10D8ABF01F53}"/>
              </a:ext>
            </a:extLst>
          </p:cNvPr>
          <p:cNvCxnSpPr>
            <a:cxnSpLocks/>
          </p:cNvCxnSpPr>
          <p:nvPr/>
        </p:nvCxnSpPr>
        <p:spPr>
          <a:xfrm>
            <a:off x="3993160" y="2951212"/>
            <a:ext cx="1434517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95C72D-5174-494A-9D06-3730DFB08FE4}"/>
              </a:ext>
            </a:extLst>
          </p:cNvPr>
          <p:cNvSpPr/>
          <p:nvPr/>
        </p:nvSpPr>
        <p:spPr>
          <a:xfrm>
            <a:off x="5427677" y="2949814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 응답을 보내는 방식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(Bootp flags)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유니캐스트 혹은 브로드캐스트로 선택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3EF337-3343-4603-919D-2E0F43E9DF98}"/>
              </a:ext>
            </a:extLst>
          </p:cNvPr>
          <p:cNvSpPr/>
          <p:nvPr/>
        </p:nvSpPr>
        <p:spPr>
          <a:xfrm>
            <a:off x="335559" y="3482537"/>
            <a:ext cx="4412609" cy="93218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0EFE7D-B93B-4D06-83D0-125B633FD849}"/>
              </a:ext>
            </a:extLst>
          </p:cNvPr>
          <p:cNvCxnSpPr>
            <a:cxnSpLocks/>
          </p:cNvCxnSpPr>
          <p:nvPr/>
        </p:nvCxnSpPr>
        <p:spPr>
          <a:xfrm>
            <a:off x="4748168" y="4056113"/>
            <a:ext cx="1434517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EF0F56-D3A2-4756-A368-9C24296CEA62}"/>
              </a:ext>
            </a:extLst>
          </p:cNvPr>
          <p:cNvSpPr/>
          <p:nvPr/>
        </p:nvSpPr>
        <p:spPr>
          <a:xfrm>
            <a:off x="6182685" y="3817825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클라이언트가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서버로부터 할당받은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할당전이기에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0.0.0.0(Client IP address)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클라이언트가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Request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에 의해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서버에서 할당받은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IP(Your IP Address)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중계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Agent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사용시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 주소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(Next server IP address)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중계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Agent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사용시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중계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Agent IP(Relay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agent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address)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MAC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(Client MAC address)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AF6E6B3-760F-43BB-8E00-AC08B6BA17DD}"/>
              </a:ext>
            </a:extLst>
          </p:cNvPr>
          <p:cNvCxnSpPr>
            <a:cxnSpLocks/>
          </p:cNvCxnSpPr>
          <p:nvPr/>
        </p:nvCxnSpPr>
        <p:spPr>
          <a:xfrm>
            <a:off x="1805031" y="5089357"/>
            <a:ext cx="3108034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736575-2152-403E-96FD-661046D41C4C}"/>
              </a:ext>
            </a:extLst>
          </p:cNvPr>
          <p:cNvSpPr/>
          <p:nvPr/>
        </p:nvSpPr>
        <p:spPr>
          <a:xfrm>
            <a:off x="4913065" y="4962157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옵션에 대한 내용들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유형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(Magic cookie)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3D5D19-2BC1-40CF-8E66-9096F0D5FF80}"/>
              </a:ext>
            </a:extLst>
          </p:cNvPr>
          <p:cNvSpPr/>
          <p:nvPr/>
        </p:nvSpPr>
        <p:spPr>
          <a:xfrm>
            <a:off x="335559" y="5208731"/>
            <a:ext cx="3187817" cy="55526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29AEEA-3452-40FC-9BCD-D5833AAC4D50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23376" y="5396498"/>
            <a:ext cx="1530989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3D2DE59-023A-4877-A19A-529379CA2A81}"/>
              </a:ext>
            </a:extLst>
          </p:cNvPr>
          <p:cNvSpPr/>
          <p:nvPr/>
        </p:nvSpPr>
        <p:spPr>
          <a:xfrm>
            <a:off x="5054365" y="5265693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타입을 정의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 1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이면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Discover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F1EF1F-B6D4-4921-BF9F-B60F84C508C2}"/>
              </a:ext>
            </a:extLst>
          </p:cNvPr>
          <p:cNvSpPr/>
          <p:nvPr/>
        </p:nvSpPr>
        <p:spPr>
          <a:xfrm>
            <a:off x="335559" y="5791911"/>
            <a:ext cx="4577506" cy="73389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5E48E38-4CDC-44C1-BEBC-93F6275E5B8B}"/>
              </a:ext>
            </a:extLst>
          </p:cNvPr>
          <p:cNvCxnSpPr>
            <a:cxnSpLocks/>
          </p:cNvCxnSpPr>
          <p:nvPr/>
        </p:nvCxnSpPr>
        <p:spPr>
          <a:xfrm>
            <a:off x="4905466" y="6178072"/>
            <a:ext cx="622879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775EC68-8BE8-4ADE-AF1D-0EAFD1681047}"/>
              </a:ext>
            </a:extLst>
          </p:cNvPr>
          <p:cNvSpPr/>
          <p:nvPr/>
        </p:nvSpPr>
        <p:spPr>
          <a:xfrm>
            <a:off x="5528345" y="6047267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클라이언트를 식별할수 있는 필드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하드웨어 타입과 맥주소를 포함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41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C0F98EE-8F27-4173-B56F-05A84148A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" y="1583554"/>
            <a:ext cx="6315075" cy="51054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DHCP Discover (2)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845F7-D607-4D51-978C-2716F44E8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016" y="1249652"/>
            <a:ext cx="8982075" cy="180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F52F6BB-09D8-4659-B3B9-6D38B15B5597}"/>
              </a:ext>
            </a:extLst>
          </p:cNvPr>
          <p:cNvSpPr/>
          <p:nvPr/>
        </p:nvSpPr>
        <p:spPr>
          <a:xfrm>
            <a:off x="310392" y="1583554"/>
            <a:ext cx="3682767" cy="53886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475768A-8D2E-4939-874E-741A81B95A6C}"/>
              </a:ext>
            </a:extLst>
          </p:cNvPr>
          <p:cNvCxnSpPr>
            <a:cxnSpLocks/>
          </p:cNvCxnSpPr>
          <p:nvPr/>
        </p:nvCxnSpPr>
        <p:spPr>
          <a:xfrm>
            <a:off x="3993159" y="1820411"/>
            <a:ext cx="520118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1D9DC9-27E4-434D-82EF-6D6B377F6940}"/>
              </a:ext>
            </a:extLst>
          </p:cNvPr>
          <p:cNvSpPr/>
          <p:nvPr/>
        </p:nvSpPr>
        <p:spPr>
          <a:xfrm>
            <a:off x="4513277" y="1698964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에게 특정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를 요청하는 옵션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7C367A-E2A1-40EF-957E-257FC21D1785}"/>
              </a:ext>
            </a:extLst>
          </p:cNvPr>
          <p:cNvSpPr/>
          <p:nvPr/>
        </p:nvSpPr>
        <p:spPr>
          <a:xfrm>
            <a:off x="314586" y="2162456"/>
            <a:ext cx="1723939" cy="53886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21A094-0AC6-4158-A418-6937F5E51B81}"/>
              </a:ext>
            </a:extLst>
          </p:cNvPr>
          <p:cNvCxnSpPr>
            <a:cxnSpLocks/>
          </p:cNvCxnSpPr>
          <p:nvPr/>
        </p:nvCxnSpPr>
        <p:spPr>
          <a:xfrm>
            <a:off x="2038525" y="2392260"/>
            <a:ext cx="1658647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0F4CCC-5716-4581-BF50-905EA123C257}"/>
              </a:ext>
            </a:extLst>
          </p:cNvPr>
          <p:cNvSpPr/>
          <p:nvPr/>
        </p:nvSpPr>
        <p:spPr>
          <a:xfrm>
            <a:off x="3697172" y="2258564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호스트의 이름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(PC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DE5473-C373-4A81-87E5-075D781E0967}"/>
              </a:ext>
            </a:extLst>
          </p:cNvPr>
          <p:cNvSpPr/>
          <p:nvPr/>
        </p:nvSpPr>
        <p:spPr>
          <a:xfrm>
            <a:off x="314586" y="2759473"/>
            <a:ext cx="2780952" cy="47867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88A976C-0EAC-40DB-82BF-662B87025CDA}"/>
              </a:ext>
            </a:extLst>
          </p:cNvPr>
          <p:cNvCxnSpPr>
            <a:cxnSpLocks/>
          </p:cNvCxnSpPr>
          <p:nvPr/>
        </p:nvCxnSpPr>
        <p:spPr>
          <a:xfrm>
            <a:off x="3095538" y="2980888"/>
            <a:ext cx="1658647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769118-E2BD-4D7D-A1F0-E76E3BC2FDAD}"/>
              </a:ext>
            </a:extLst>
          </p:cNvPr>
          <p:cNvSpPr/>
          <p:nvPr/>
        </p:nvSpPr>
        <p:spPr>
          <a:xfrm>
            <a:off x="4748341" y="2850083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B4902A-9662-42AB-92FB-892F2F890129}"/>
              </a:ext>
            </a:extLst>
          </p:cNvPr>
          <p:cNvSpPr/>
          <p:nvPr/>
        </p:nvSpPr>
        <p:spPr>
          <a:xfrm>
            <a:off x="4748340" y="2827521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공급업체 옵션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2BF8B3-A049-43E3-A63C-8746A7C3B7BD}"/>
              </a:ext>
            </a:extLst>
          </p:cNvPr>
          <p:cNvSpPr/>
          <p:nvPr/>
        </p:nvSpPr>
        <p:spPr>
          <a:xfrm>
            <a:off x="314585" y="3296306"/>
            <a:ext cx="6144937" cy="302899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F495A0B-650D-46B5-A50F-A932B5BA6925}"/>
              </a:ext>
            </a:extLst>
          </p:cNvPr>
          <p:cNvCxnSpPr>
            <a:cxnSpLocks/>
          </p:cNvCxnSpPr>
          <p:nvPr/>
        </p:nvCxnSpPr>
        <p:spPr>
          <a:xfrm>
            <a:off x="6459522" y="4232245"/>
            <a:ext cx="805344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64582E-1A3F-4740-961C-5EC182BE5D8A}"/>
              </a:ext>
            </a:extLst>
          </p:cNvPr>
          <p:cNvSpPr/>
          <p:nvPr/>
        </p:nvSpPr>
        <p:spPr>
          <a:xfrm>
            <a:off x="7264866" y="3939630"/>
            <a:ext cx="3719714" cy="525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호스트가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서버에 특정 옵션값을 묻기 위해 사용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73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BC26E1F-C812-4492-AE61-DAB0B50A8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7" y="1513378"/>
            <a:ext cx="4600575" cy="43815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DHCP Offer (1)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2F6BB-09D8-4659-B3B9-6D38B15B5597}"/>
              </a:ext>
            </a:extLst>
          </p:cNvPr>
          <p:cNvSpPr/>
          <p:nvPr/>
        </p:nvSpPr>
        <p:spPr>
          <a:xfrm>
            <a:off x="352338" y="4746425"/>
            <a:ext cx="2978092" cy="53886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475768A-8D2E-4939-874E-741A81B95A6C}"/>
              </a:ext>
            </a:extLst>
          </p:cNvPr>
          <p:cNvCxnSpPr>
            <a:cxnSpLocks/>
          </p:cNvCxnSpPr>
          <p:nvPr/>
        </p:nvCxnSpPr>
        <p:spPr>
          <a:xfrm>
            <a:off x="2575420" y="1761688"/>
            <a:ext cx="2298584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1D9DC9-27E4-434D-82EF-6D6B377F6940}"/>
              </a:ext>
            </a:extLst>
          </p:cNvPr>
          <p:cNvSpPr/>
          <p:nvPr/>
        </p:nvSpPr>
        <p:spPr>
          <a:xfrm>
            <a:off x="4874004" y="1630883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타입을 나타냄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 2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인경우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Reply(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응답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를 의미함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이하 전의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Discover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와 유사한것을 볼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1EE81-974F-43C7-BBE2-C84FA5AB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1247234"/>
            <a:ext cx="8972550" cy="200025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CFE8FBD-79FB-49F6-9686-C8540FC0C039}"/>
              </a:ext>
            </a:extLst>
          </p:cNvPr>
          <p:cNvCxnSpPr>
            <a:cxnSpLocks/>
          </p:cNvCxnSpPr>
          <p:nvPr/>
        </p:nvCxnSpPr>
        <p:spPr>
          <a:xfrm>
            <a:off x="3330430" y="4967681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7E6EB1-C3C5-433A-922B-6853F3EBA82C}"/>
              </a:ext>
            </a:extLst>
          </p:cNvPr>
          <p:cNvSpPr/>
          <p:nvPr/>
        </p:nvSpPr>
        <p:spPr>
          <a:xfrm>
            <a:off x="4555222" y="4834702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메시지 타입을 나타내는 옵션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 2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인경우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Offer.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FC7BCB-2FAF-4980-A251-B3648734ECE0}"/>
              </a:ext>
            </a:extLst>
          </p:cNvPr>
          <p:cNvSpPr/>
          <p:nvPr/>
        </p:nvSpPr>
        <p:spPr>
          <a:xfrm>
            <a:off x="360179" y="5324557"/>
            <a:ext cx="3767203" cy="538857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543AAD-33AA-489E-B14B-782987D4E0FB}"/>
              </a:ext>
            </a:extLst>
          </p:cNvPr>
          <p:cNvCxnSpPr>
            <a:cxnSpLocks/>
          </p:cNvCxnSpPr>
          <p:nvPr/>
        </p:nvCxnSpPr>
        <p:spPr>
          <a:xfrm>
            <a:off x="4127382" y="5648588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AEA44E-DF91-4DDF-B3E0-874A1AEDE510}"/>
              </a:ext>
            </a:extLst>
          </p:cNvPr>
          <p:cNvSpPr/>
          <p:nvPr/>
        </p:nvSpPr>
        <p:spPr>
          <a:xfrm>
            <a:off x="5336794" y="5479961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서버의 정보를 볼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를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3DDA907-FB0F-4437-A4A0-85D495432165}"/>
              </a:ext>
            </a:extLst>
          </p:cNvPr>
          <p:cNvCxnSpPr>
            <a:cxnSpLocks/>
          </p:cNvCxnSpPr>
          <p:nvPr/>
        </p:nvCxnSpPr>
        <p:spPr>
          <a:xfrm>
            <a:off x="3330430" y="3281493"/>
            <a:ext cx="1333849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9AE98B-AB5C-4FAA-9AF1-5C351BE867B4}"/>
              </a:ext>
            </a:extLst>
          </p:cNvPr>
          <p:cNvSpPr/>
          <p:nvPr/>
        </p:nvSpPr>
        <p:spPr>
          <a:xfrm>
            <a:off x="4664279" y="3123252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클라이언트에게 제공할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주소를 나타냄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서버가 제공할 수 있는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를 제시했음을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9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496F91E-EB82-4C88-9170-A743AC60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2" y="1999461"/>
            <a:ext cx="6515100" cy="30194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DHCP Offer (2)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2F6BB-09D8-4659-B3B9-6D38B15B5597}"/>
              </a:ext>
            </a:extLst>
          </p:cNvPr>
          <p:cNvSpPr/>
          <p:nvPr/>
        </p:nvSpPr>
        <p:spPr>
          <a:xfrm>
            <a:off x="624178" y="2008957"/>
            <a:ext cx="3160277" cy="51576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1D9DC9-27E4-434D-82EF-6D6B377F6940}"/>
              </a:ext>
            </a:extLst>
          </p:cNvPr>
          <p:cNvSpPr/>
          <p:nvPr/>
        </p:nvSpPr>
        <p:spPr>
          <a:xfrm>
            <a:off x="4961288" y="2016777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가 제공한 주소의 임대시간을 나타낼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시간을 임대해줬음을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F1EE81-974F-43C7-BBE2-C84FA5AB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1247234"/>
            <a:ext cx="8972550" cy="200025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CFE8FBD-79FB-49F6-9686-C8540FC0C039}"/>
              </a:ext>
            </a:extLst>
          </p:cNvPr>
          <p:cNvCxnSpPr>
            <a:cxnSpLocks/>
          </p:cNvCxnSpPr>
          <p:nvPr/>
        </p:nvCxnSpPr>
        <p:spPr>
          <a:xfrm>
            <a:off x="3610659" y="2761376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9AE98B-AB5C-4FAA-9AF1-5C351BE867B4}"/>
              </a:ext>
            </a:extLst>
          </p:cNvPr>
          <p:cNvSpPr/>
          <p:nvPr/>
        </p:nvSpPr>
        <p:spPr>
          <a:xfrm>
            <a:off x="4827062" y="2655380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서브넷 마스크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777A15-3A9A-414C-BF68-4A696DA9F831}"/>
              </a:ext>
            </a:extLst>
          </p:cNvPr>
          <p:cNvCxnSpPr>
            <a:cxnSpLocks/>
          </p:cNvCxnSpPr>
          <p:nvPr/>
        </p:nvCxnSpPr>
        <p:spPr>
          <a:xfrm>
            <a:off x="3784455" y="2141990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97F3ED-7C55-4FCB-85A5-C4A575D8B216}"/>
              </a:ext>
            </a:extLst>
          </p:cNvPr>
          <p:cNvSpPr/>
          <p:nvPr/>
        </p:nvSpPr>
        <p:spPr>
          <a:xfrm>
            <a:off x="624178" y="2575675"/>
            <a:ext cx="2994871" cy="51576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C5EBDA-2B98-4226-B460-8DB3C511EC9E}"/>
              </a:ext>
            </a:extLst>
          </p:cNvPr>
          <p:cNvSpPr/>
          <p:nvPr/>
        </p:nvSpPr>
        <p:spPr>
          <a:xfrm>
            <a:off x="624177" y="3168245"/>
            <a:ext cx="1744913" cy="51576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5A302D-CF57-4EA5-BB8C-DE053A9FE741}"/>
              </a:ext>
            </a:extLst>
          </p:cNvPr>
          <p:cNvSpPr/>
          <p:nvPr/>
        </p:nvSpPr>
        <p:spPr>
          <a:xfrm>
            <a:off x="624177" y="3737600"/>
            <a:ext cx="2793537" cy="70856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B3E9CC7-31E9-4A9E-8FC2-9EE7EB349E88}"/>
              </a:ext>
            </a:extLst>
          </p:cNvPr>
          <p:cNvCxnSpPr>
            <a:cxnSpLocks/>
          </p:cNvCxnSpPr>
          <p:nvPr/>
        </p:nvCxnSpPr>
        <p:spPr>
          <a:xfrm>
            <a:off x="2369090" y="3403755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EC07E-EB87-48F9-9E88-84D77E39BAA6}"/>
              </a:ext>
            </a:extLst>
          </p:cNvPr>
          <p:cNvSpPr/>
          <p:nvPr/>
        </p:nvSpPr>
        <p:spPr>
          <a:xfrm>
            <a:off x="3619049" y="3277834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라우터의 주소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75D5865-1DCE-4432-9945-C5675F74F6A8}"/>
              </a:ext>
            </a:extLst>
          </p:cNvPr>
          <p:cNvCxnSpPr>
            <a:cxnSpLocks/>
          </p:cNvCxnSpPr>
          <p:nvPr/>
        </p:nvCxnSpPr>
        <p:spPr>
          <a:xfrm>
            <a:off x="3417714" y="4091882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83E7FA-6831-4674-A1F0-D5970A17C764}"/>
              </a:ext>
            </a:extLst>
          </p:cNvPr>
          <p:cNvSpPr/>
          <p:nvPr/>
        </p:nvSpPr>
        <p:spPr>
          <a:xfrm>
            <a:off x="4589797" y="3942556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DNS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DNS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서버를 제시해주었음을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612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8995843-3723-413B-A442-42F3FA6D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97" y="1698964"/>
            <a:ext cx="4781550" cy="45720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DHCP Request (1)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2F6BB-09D8-4659-B3B9-6D38B15B5597}"/>
              </a:ext>
            </a:extLst>
          </p:cNvPr>
          <p:cNvSpPr/>
          <p:nvPr/>
        </p:nvSpPr>
        <p:spPr>
          <a:xfrm>
            <a:off x="439621" y="4944691"/>
            <a:ext cx="3066978" cy="55009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1D9DC9-27E4-434D-82EF-6D6B377F6940}"/>
              </a:ext>
            </a:extLst>
          </p:cNvPr>
          <p:cNvSpPr/>
          <p:nvPr/>
        </p:nvSpPr>
        <p:spPr>
          <a:xfrm>
            <a:off x="4010957" y="1826627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메세지의 타입을 정의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이므로 요청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777A15-3A9A-414C-BF68-4A696DA9F831}"/>
              </a:ext>
            </a:extLst>
          </p:cNvPr>
          <p:cNvCxnSpPr>
            <a:cxnSpLocks/>
          </p:cNvCxnSpPr>
          <p:nvPr/>
        </p:nvCxnSpPr>
        <p:spPr>
          <a:xfrm>
            <a:off x="2786165" y="1957432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3A8B395-06A4-42D8-A5E5-C5661775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066" y="1293153"/>
            <a:ext cx="8943975" cy="17145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4CFEE3-09C1-432E-B8A7-6CA407E34866}"/>
              </a:ext>
            </a:extLst>
          </p:cNvPr>
          <p:cNvSpPr/>
          <p:nvPr/>
        </p:nvSpPr>
        <p:spPr>
          <a:xfrm>
            <a:off x="4742197" y="5028231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메세지의 타입을 나타낼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이므로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임을 알 수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5995D1-C2CA-482C-AFCC-9BA2C2B51C07}"/>
              </a:ext>
            </a:extLst>
          </p:cNvPr>
          <p:cNvCxnSpPr>
            <a:cxnSpLocks/>
          </p:cNvCxnSpPr>
          <p:nvPr/>
        </p:nvCxnSpPr>
        <p:spPr>
          <a:xfrm>
            <a:off x="3517405" y="5159036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78A0B8-03C2-482A-B326-9AB61D3DCEBA}"/>
              </a:ext>
            </a:extLst>
          </p:cNvPr>
          <p:cNvSpPr/>
          <p:nvPr/>
        </p:nvSpPr>
        <p:spPr>
          <a:xfrm>
            <a:off x="439621" y="5518493"/>
            <a:ext cx="4569626" cy="75232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53C0082-8C00-43A0-80C5-4A87D94924A5}"/>
              </a:ext>
            </a:extLst>
          </p:cNvPr>
          <p:cNvCxnSpPr>
            <a:cxnSpLocks/>
          </p:cNvCxnSpPr>
          <p:nvPr/>
        </p:nvCxnSpPr>
        <p:spPr>
          <a:xfrm>
            <a:off x="5009247" y="5856721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03ADD5-BC33-4BE8-9834-CD5AF6930439}"/>
              </a:ext>
            </a:extLst>
          </p:cNvPr>
          <p:cNvSpPr/>
          <p:nvPr/>
        </p:nvSpPr>
        <p:spPr>
          <a:xfrm>
            <a:off x="6234039" y="5712807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클라이언트의 정보가 담긴 필드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하드웨어타입과 맥주소를 담고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127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2B10453-46AC-49D6-AFF8-6463FD6D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0" y="1583555"/>
            <a:ext cx="4764407" cy="503997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4-1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DHCP Request (2)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52F6BB-09D8-4659-B3B9-6D38B15B5597}"/>
              </a:ext>
            </a:extLst>
          </p:cNvPr>
          <p:cNvSpPr/>
          <p:nvPr/>
        </p:nvSpPr>
        <p:spPr>
          <a:xfrm>
            <a:off x="383206" y="1549999"/>
            <a:ext cx="2771055" cy="43481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1D9DC9-27E4-434D-82EF-6D6B377F6940}"/>
              </a:ext>
            </a:extLst>
          </p:cNvPr>
          <p:cNvSpPr/>
          <p:nvPr/>
        </p:nvSpPr>
        <p:spPr>
          <a:xfrm>
            <a:off x="4304571" y="1629093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요청한 클라이언트의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주소를 담은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C777A15-3A9A-414C-BF68-4A696DA9F831}"/>
              </a:ext>
            </a:extLst>
          </p:cNvPr>
          <p:cNvCxnSpPr>
            <a:cxnSpLocks/>
          </p:cNvCxnSpPr>
          <p:nvPr/>
        </p:nvCxnSpPr>
        <p:spPr>
          <a:xfrm>
            <a:off x="3154261" y="1756764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3A8B395-06A4-42D8-A5E5-C5661775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066" y="1293153"/>
            <a:ext cx="8943975" cy="17145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55995D1-C2CA-482C-AFCC-9BA2C2B51C07}"/>
              </a:ext>
            </a:extLst>
          </p:cNvPr>
          <p:cNvCxnSpPr>
            <a:cxnSpLocks/>
          </p:cNvCxnSpPr>
          <p:nvPr/>
        </p:nvCxnSpPr>
        <p:spPr>
          <a:xfrm>
            <a:off x="2491530" y="3934244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78A0B8-03C2-482A-B326-9AB61D3DCEBA}"/>
              </a:ext>
            </a:extLst>
          </p:cNvPr>
          <p:cNvSpPr/>
          <p:nvPr/>
        </p:nvSpPr>
        <p:spPr>
          <a:xfrm>
            <a:off x="381861" y="4209748"/>
            <a:ext cx="4627386" cy="231604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53C0082-8C00-43A0-80C5-4A87D94924A5}"/>
              </a:ext>
            </a:extLst>
          </p:cNvPr>
          <p:cNvCxnSpPr>
            <a:cxnSpLocks/>
          </p:cNvCxnSpPr>
          <p:nvPr/>
        </p:nvCxnSpPr>
        <p:spPr>
          <a:xfrm>
            <a:off x="5009247" y="5856721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7249EC-F653-48AF-8DAF-02812F6828E4}"/>
              </a:ext>
            </a:extLst>
          </p:cNvPr>
          <p:cNvSpPr/>
          <p:nvPr/>
        </p:nvSpPr>
        <p:spPr>
          <a:xfrm>
            <a:off x="383205" y="2026403"/>
            <a:ext cx="2854945" cy="43481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0295E35-2731-4C27-8CE2-4FFCBF537BBB}"/>
              </a:ext>
            </a:extLst>
          </p:cNvPr>
          <p:cNvCxnSpPr>
            <a:cxnSpLocks/>
          </p:cNvCxnSpPr>
          <p:nvPr/>
        </p:nvCxnSpPr>
        <p:spPr>
          <a:xfrm>
            <a:off x="3238150" y="2152445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842A61-6960-4CED-8AD3-D30AC047B4CD}"/>
              </a:ext>
            </a:extLst>
          </p:cNvPr>
          <p:cNvSpPr/>
          <p:nvPr/>
        </p:nvSpPr>
        <p:spPr>
          <a:xfrm>
            <a:off x="4462942" y="2018135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서버를 구분하는 필드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just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서버의 주소를 담고 있습니다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F544CC-6103-4647-869C-BD435A52343D}"/>
              </a:ext>
            </a:extLst>
          </p:cNvPr>
          <p:cNvSpPr/>
          <p:nvPr/>
        </p:nvSpPr>
        <p:spPr>
          <a:xfrm>
            <a:off x="383205" y="2460536"/>
            <a:ext cx="1386872" cy="41836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CBF72F4-52B3-40E1-B831-EFB14F9FC0D2}"/>
              </a:ext>
            </a:extLst>
          </p:cNvPr>
          <p:cNvCxnSpPr>
            <a:cxnSpLocks/>
          </p:cNvCxnSpPr>
          <p:nvPr/>
        </p:nvCxnSpPr>
        <p:spPr>
          <a:xfrm>
            <a:off x="1770077" y="2657183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414589-33EB-410B-AB67-278725547911}"/>
              </a:ext>
            </a:extLst>
          </p:cNvPr>
          <p:cNvSpPr/>
          <p:nvPr/>
        </p:nvSpPr>
        <p:spPr>
          <a:xfrm>
            <a:off x="2981485" y="2522584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호스트 이름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(PC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을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담은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C3C01F-128D-4B5B-A713-3C3B891ABCF0}"/>
              </a:ext>
            </a:extLst>
          </p:cNvPr>
          <p:cNvSpPr/>
          <p:nvPr/>
        </p:nvSpPr>
        <p:spPr>
          <a:xfrm>
            <a:off x="381861" y="2906709"/>
            <a:ext cx="2771054" cy="80960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F41B0B1-2A1A-414A-9660-A0EFE42FC3D5}"/>
              </a:ext>
            </a:extLst>
          </p:cNvPr>
          <p:cNvCxnSpPr>
            <a:cxnSpLocks/>
          </p:cNvCxnSpPr>
          <p:nvPr/>
        </p:nvCxnSpPr>
        <p:spPr>
          <a:xfrm>
            <a:off x="3154261" y="3229032"/>
            <a:ext cx="1224792" cy="0"/>
          </a:xfrm>
          <a:prstGeom prst="straightConnector1">
            <a:avLst/>
          </a:prstGeom>
          <a:ln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9F9514-C66C-495D-8750-1A32735EBCDF}"/>
              </a:ext>
            </a:extLst>
          </p:cNvPr>
          <p:cNvSpPr/>
          <p:nvPr/>
        </p:nvSpPr>
        <p:spPr>
          <a:xfrm>
            <a:off x="4379053" y="3134465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클라이언트의 전체적인 도메인 이름을 담은 필드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241DF6-0515-40EC-BA28-703083972DBB}"/>
              </a:ext>
            </a:extLst>
          </p:cNvPr>
          <p:cNvSpPr/>
          <p:nvPr/>
        </p:nvSpPr>
        <p:spPr>
          <a:xfrm>
            <a:off x="381861" y="3756347"/>
            <a:ext cx="2109669" cy="40545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A7FE866-704E-492D-A660-8140F75AA415}"/>
              </a:ext>
            </a:extLst>
          </p:cNvPr>
          <p:cNvSpPr/>
          <p:nvPr/>
        </p:nvSpPr>
        <p:spPr>
          <a:xfrm>
            <a:off x="3697172" y="3781335"/>
            <a:ext cx="5378951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공급업체 옵션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71027BA-95F8-4636-9F3D-F85262C16166}"/>
              </a:ext>
            </a:extLst>
          </p:cNvPr>
          <p:cNvSpPr/>
          <p:nvPr/>
        </p:nvSpPr>
        <p:spPr>
          <a:xfrm>
            <a:off x="6234039" y="5564847"/>
            <a:ext cx="3719714" cy="525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호스트가 </a:t>
            </a:r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</a:rPr>
              <a:t>DHCP </a:t>
            </a:r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서버에 특정 옵션값을 묻기 위해 사용</a:t>
            </a:r>
            <a:endParaRPr lang="en-US" altLang="ko-KR" sz="1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6968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</TotalTime>
  <Words>571</Words>
  <Application>Microsoft Office PowerPoint</Application>
  <PresentationFormat>와이드스크린</PresentationFormat>
  <Paragraphs>91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희령</cp:lastModifiedBy>
  <cp:revision>305</cp:revision>
  <dcterms:created xsi:type="dcterms:W3CDTF">2020-09-01T02:41:10Z</dcterms:created>
  <dcterms:modified xsi:type="dcterms:W3CDTF">2020-11-01T13:17:14Z</dcterms:modified>
</cp:coreProperties>
</file>