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6" r:id="rId3"/>
    <p:sldId id="288" r:id="rId4"/>
    <p:sldId id="290" r:id="rId5"/>
    <p:sldId id="291" r:id="rId6"/>
    <p:sldId id="287" r:id="rId7"/>
    <p:sldId id="289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컴퓨터 네트워크</a:t>
            </a:r>
            <a:endParaRPr lang="en-US" altLang="ko-KR" sz="4800" b="1" i="1" kern="0" dirty="0">
              <a:solidFill>
                <a:srgbClr val="FF78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Computer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Network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실습 과제 </a:t>
            </a:r>
            <a:r>
              <a:rPr lang="en-US" altLang="ko-KR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4-2 </a:t>
            </a: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게이트웨이 설정</a:t>
            </a:r>
            <a:r>
              <a:rPr lang="en-US" altLang="ko-KR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4-2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VirtualBox</a:t>
            </a:r>
            <a:r>
              <a:rPr lang="ko-KR" altLang="en-US" sz="1100" i="1">
                <a:solidFill>
                  <a:srgbClr val="FF7876"/>
                </a:solidFill>
              </a:rPr>
              <a:t>에서 </a:t>
            </a:r>
            <a:r>
              <a:rPr lang="en-US" altLang="ko-KR" sz="1100" i="1">
                <a:solidFill>
                  <a:srgbClr val="FF7876"/>
                </a:solidFill>
              </a:rPr>
              <a:t>2</a:t>
            </a:r>
            <a:r>
              <a:rPr lang="ko-KR" altLang="en-US" sz="1100" i="1">
                <a:solidFill>
                  <a:srgbClr val="FF7876"/>
                </a:solidFill>
              </a:rPr>
              <a:t>개의 가상 머신으로 아래와 같은 </a:t>
            </a:r>
            <a:r>
              <a:rPr lang="en-US" altLang="ko-KR" sz="1100" i="1">
                <a:solidFill>
                  <a:srgbClr val="FF7876"/>
                </a:solidFill>
              </a:rPr>
              <a:t>NAT </a:t>
            </a:r>
            <a:r>
              <a:rPr lang="ko-KR" altLang="en-US" sz="1100" i="1">
                <a:solidFill>
                  <a:srgbClr val="FF7876"/>
                </a:solidFill>
              </a:rPr>
              <a:t>네트워크를 구성하고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클라이언트</a:t>
            </a:r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윈도우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r>
              <a:rPr lang="ko-KR" altLang="en-US" sz="1100" i="1">
                <a:solidFill>
                  <a:srgbClr val="FF7876"/>
                </a:solidFill>
              </a:rPr>
              <a:t>에서 </a:t>
            </a:r>
            <a:r>
              <a:rPr lang="en-US" altLang="ko-KR" sz="1100" i="1">
                <a:solidFill>
                  <a:srgbClr val="FF7876"/>
                </a:solidFill>
              </a:rPr>
              <a:t>NAT </a:t>
            </a:r>
            <a:r>
              <a:rPr lang="ko-KR" altLang="en-US" sz="1100" i="1">
                <a:solidFill>
                  <a:srgbClr val="FF7876"/>
                </a:solidFill>
              </a:rPr>
              <a:t>네트워크에 접근하는 응용을 실행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DC4773-9303-496B-9E20-88D17CACF85A}"/>
              </a:ext>
            </a:extLst>
          </p:cNvPr>
          <p:cNvSpPr/>
          <p:nvPr/>
        </p:nvSpPr>
        <p:spPr>
          <a:xfrm>
            <a:off x="3406523" y="4462942"/>
            <a:ext cx="5378951" cy="512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저는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PuTTY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이용하여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SSH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 설정 후</a:t>
            </a:r>
            <a:endParaRPr lang="en-US" altLang="ko-KR" sz="13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각 가상머신에 접속해보도록 하였습니다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실습은 학교 연구실에서 진행하였습니다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PuTTy, 8 가지 보안 결함 수정">
            <a:extLst>
              <a:ext uri="{FF2B5EF4-FFF2-40B4-BE49-F238E27FC236}">
                <a16:creationId xmlns:a16="http://schemas.microsoft.com/office/drawing/2014/main" id="{2D344A80-7320-4060-8CEA-3A862F146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94" y="1855660"/>
            <a:ext cx="4597167" cy="229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ACAA389-34A9-4F18-A2AE-46E23A472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23" y="1855660"/>
            <a:ext cx="5219584" cy="23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2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01FBD3-2A4D-4A51-82F5-AB2A64E7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962" y="3467683"/>
            <a:ext cx="3561380" cy="201540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26417B9-563E-4C5F-AC9E-47A693593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962" y="1405457"/>
            <a:ext cx="3681314" cy="185712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4-2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VirtualBox</a:t>
            </a:r>
            <a:r>
              <a:rPr lang="ko-KR" altLang="en-US" sz="1100" i="1">
                <a:solidFill>
                  <a:srgbClr val="FF7876"/>
                </a:solidFill>
              </a:rPr>
              <a:t>에서 </a:t>
            </a:r>
            <a:r>
              <a:rPr lang="en-US" altLang="ko-KR" sz="1100" i="1">
                <a:solidFill>
                  <a:srgbClr val="FF7876"/>
                </a:solidFill>
              </a:rPr>
              <a:t>2</a:t>
            </a:r>
            <a:r>
              <a:rPr lang="ko-KR" altLang="en-US" sz="1100" i="1">
                <a:solidFill>
                  <a:srgbClr val="FF7876"/>
                </a:solidFill>
              </a:rPr>
              <a:t>개의 가상 머신으로 아래와 같은 </a:t>
            </a:r>
            <a:r>
              <a:rPr lang="en-US" altLang="ko-KR" sz="1100" i="1">
                <a:solidFill>
                  <a:srgbClr val="FF7876"/>
                </a:solidFill>
              </a:rPr>
              <a:t>NAT </a:t>
            </a:r>
            <a:r>
              <a:rPr lang="ko-KR" altLang="en-US" sz="1100" i="1">
                <a:solidFill>
                  <a:srgbClr val="FF7876"/>
                </a:solidFill>
              </a:rPr>
              <a:t>네트워크를 구성하고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클라이언트</a:t>
            </a:r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윈도우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r>
              <a:rPr lang="ko-KR" altLang="en-US" sz="1100" i="1">
                <a:solidFill>
                  <a:srgbClr val="FF7876"/>
                </a:solidFill>
              </a:rPr>
              <a:t>에서 </a:t>
            </a:r>
            <a:r>
              <a:rPr lang="en-US" altLang="ko-KR" sz="1100" i="1">
                <a:solidFill>
                  <a:srgbClr val="FF7876"/>
                </a:solidFill>
              </a:rPr>
              <a:t>NAT </a:t>
            </a:r>
            <a:r>
              <a:rPr lang="ko-KR" altLang="en-US" sz="1100" i="1">
                <a:solidFill>
                  <a:srgbClr val="FF7876"/>
                </a:solidFill>
              </a:rPr>
              <a:t>네트워크에 접근하는 응용을 실행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DC4773-9303-496B-9E20-88D17CACF85A}"/>
              </a:ext>
            </a:extLst>
          </p:cNvPr>
          <p:cNvSpPr/>
          <p:nvPr/>
        </p:nvSpPr>
        <p:spPr>
          <a:xfrm>
            <a:off x="2165907" y="6008679"/>
            <a:ext cx="7860186" cy="512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/etc/netplan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에 가보니 </a:t>
            </a:r>
            <a:r>
              <a:rPr lang="en-US" altLang="ko-KR" sz="1300">
                <a:solidFill>
                  <a:srgbClr val="FF7876"/>
                </a:solidFill>
              </a:rPr>
              <a:t>01-network-manager-all.yaml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 이 있는것을 볼 수 있습니다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우분투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18.04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버전 이후론 해당 파일을 이용하여 변경 가능하다는것을 알게되었습니다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해당파일을 이용하여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NAT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Ubuntu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endParaRPr lang="en-US" altLang="ko-KR" sz="13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각각 </a:t>
            </a:r>
            <a:r>
              <a:rPr lang="en-US" altLang="ko-KR" sz="1300">
                <a:solidFill>
                  <a:srgbClr val="FF7876"/>
                </a:solidFill>
              </a:rPr>
              <a:t>192.168.0.200, 192.168.0.201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로 설정해주었습니다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네임서버는 연구실에서 실습 진행하였기에 학교에서 사용중인 네임서버를 이용하였습니다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6D60F1-E088-40AE-BC6B-13F4BE0D6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02" y="1412779"/>
            <a:ext cx="6781800" cy="1647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596EFE-42EF-4181-AE43-D3F139174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148" y="3562044"/>
            <a:ext cx="6096000" cy="17145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A44178-C12C-4C15-A42A-3B732A07A80E}"/>
              </a:ext>
            </a:extLst>
          </p:cNvPr>
          <p:cNvSpPr/>
          <p:nvPr/>
        </p:nvSpPr>
        <p:spPr>
          <a:xfrm>
            <a:off x="1963680" y="3167390"/>
            <a:ext cx="309488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위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: NAT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//////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아래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: Ubuntu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DF0AA-1AFA-4EE1-9930-D72E9ECE8917}"/>
              </a:ext>
            </a:extLst>
          </p:cNvPr>
          <p:cNvSpPr/>
          <p:nvPr/>
        </p:nvSpPr>
        <p:spPr>
          <a:xfrm>
            <a:off x="7794670" y="2734156"/>
            <a:ext cx="1637949" cy="12649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7BE970-8809-455D-9F69-844890779459}"/>
              </a:ext>
            </a:extLst>
          </p:cNvPr>
          <p:cNvSpPr/>
          <p:nvPr/>
        </p:nvSpPr>
        <p:spPr>
          <a:xfrm>
            <a:off x="7794670" y="4965496"/>
            <a:ext cx="1637949" cy="12649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95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4-2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VirtualBox</a:t>
            </a:r>
            <a:r>
              <a:rPr lang="ko-KR" altLang="en-US" sz="1100" i="1">
                <a:solidFill>
                  <a:srgbClr val="FF7876"/>
                </a:solidFill>
              </a:rPr>
              <a:t>에서 </a:t>
            </a:r>
            <a:r>
              <a:rPr lang="en-US" altLang="ko-KR" sz="1100" i="1">
                <a:solidFill>
                  <a:srgbClr val="FF7876"/>
                </a:solidFill>
              </a:rPr>
              <a:t>2</a:t>
            </a:r>
            <a:r>
              <a:rPr lang="ko-KR" altLang="en-US" sz="1100" i="1">
                <a:solidFill>
                  <a:srgbClr val="FF7876"/>
                </a:solidFill>
              </a:rPr>
              <a:t>개의 가상 머신으로 아래와 같은 </a:t>
            </a:r>
            <a:r>
              <a:rPr lang="en-US" altLang="ko-KR" sz="1100" i="1">
                <a:solidFill>
                  <a:srgbClr val="FF7876"/>
                </a:solidFill>
              </a:rPr>
              <a:t>NAT </a:t>
            </a:r>
            <a:r>
              <a:rPr lang="ko-KR" altLang="en-US" sz="1100" i="1">
                <a:solidFill>
                  <a:srgbClr val="FF7876"/>
                </a:solidFill>
              </a:rPr>
              <a:t>네트워크를 구성하고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클라이언트</a:t>
            </a:r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윈도우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r>
              <a:rPr lang="ko-KR" altLang="en-US" sz="1100" i="1">
                <a:solidFill>
                  <a:srgbClr val="FF7876"/>
                </a:solidFill>
              </a:rPr>
              <a:t>에서 </a:t>
            </a:r>
            <a:r>
              <a:rPr lang="en-US" altLang="ko-KR" sz="1100" i="1">
                <a:solidFill>
                  <a:srgbClr val="FF7876"/>
                </a:solidFill>
              </a:rPr>
              <a:t>NAT </a:t>
            </a:r>
            <a:r>
              <a:rPr lang="ko-KR" altLang="en-US" sz="1100" i="1">
                <a:solidFill>
                  <a:srgbClr val="FF7876"/>
                </a:solidFill>
              </a:rPr>
              <a:t>네트워크에 접근하는 응용을 실행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DC4773-9303-496B-9E20-88D17CACF85A}"/>
              </a:ext>
            </a:extLst>
          </p:cNvPr>
          <p:cNvSpPr/>
          <p:nvPr/>
        </p:nvSpPr>
        <p:spPr>
          <a:xfrm>
            <a:off x="2827388" y="6010287"/>
            <a:ext cx="6537224" cy="512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설정 적용 후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IP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확인입니다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C1F79D-36F4-42C5-821C-F139465B2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14" y="1583554"/>
            <a:ext cx="4998247" cy="42005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E04B5D-1342-4F27-9343-AE6BDFBE6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23" y="1583554"/>
            <a:ext cx="4998247" cy="42005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E5B46D-2283-4124-BF78-ADC17228C427}"/>
              </a:ext>
            </a:extLst>
          </p:cNvPr>
          <p:cNvSpPr/>
          <p:nvPr/>
        </p:nvSpPr>
        <p:spPr>
          <a:xfrm>
            <a:off x="1382088" y="3799558"/>
            <a:ext cx="1184943" cy="118102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726A3F-357B-45F9-A717-D88226A0BFDC}"/>
              </a:ext>
            </a:extLst>
          </p:cNvPr>
          <p:cNvSpPr/>
          <p:nvPr/>
        </p:nvSpPr>
        <p:spPr>
          <a:xfrm>
            <a:off x="7121556" y="3919059"/>
            <a:ext cx="1184943" cy="118102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3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4-2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VirtualBox</a:t>
            </a:r>
            <a:r>
              <a:rPr lang="ko-KR" altLang="en-US" sz="1100" i="1">
                <a:solidFill>
                  <a:srgbClr val="FF7876"/>
                </a:solidFill>
              </a:rPr>
              <a:t>에서 </a:t>
            </a:r>
            <a:r>
              <a:rPr lang="en-US" altLang="ko-KR" sz="1100" i="1">
                <a:solidFill>
                  <a:srgbClr val="FF7876"/>
                </a:solidFill>
              </a:rPr>
              <a:t>2</a:t>
            </a:r>
            <a:r>
              <a:rPr lang="ko-KR" altLang="en-US" sz="1100" i="1">
                <a:solidFill>
                  <a:srgbClr val="FF7876"/>
                </a:solidFill>
              </a:rPr>
              <a:t>개의 가상 머신으로 아래와 같은 </a:t>
            </a:r>
            <a:r>
              <a:rPr lang="en-US" altLang="ko-KR" sz="1100" i="1">
                <a:solidFill>
                  <a:srgbClr val="FF7876"/>
                </a:solidFill>
              </a:rPr>
              <a:t>NAT </a:t>
            </a:r>
            <a:r>
              <a:rPr lang="ko-KR" altLang="en-US" sz="1100" i="1">
                <a:solidFill>
                  <a:srgbClr val="FF7876"/>
                </a:solidFill>
              </a:rPr>
              <a:t>네트워크를 구성하고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클라이언트</a:t>
            </a:r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윈도우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r>
              <a:rPr lang="ko-KR" altLang="en-US" sz="1100" i="1">
                <a:solidFill>
                  <a:srgbClr val="FF7876"/>
                </a:solidFill>
              </a:rPr>
              <a:t>에서 </a:t>
            </a:r>
            <a:r>
              <a:rPr lang="en-US" altLang="ko-KR" sz="1100" i="1">
                <a:solidFill>
                  <a:srgbClr val="FF7876"/>
                </a:solidFill>
              </a:rPr>
              <a:t>NAT </a:t>
            </a:r>
            <a:r>
              <a:rPr lang="ko-KR" altLang="en-US" sz="1100" i="1">
                <a:solidFill>
                  <a:srgbClr val="FF7876"/>
                </a:solidFill>
              </a:rPr>
              <a:t>네트워크에 접근하는 응용을 실행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DC4773-9303-496B-9E20-88D17CACF85A}"/>
              </a:ext>
            </a:extLst>
          </p:cNvPr>
          <p:cNvSpPr/>
          <p:nvPr/>
        </p:nvSpPr>
        <p:spPr>
          <a:xfrm>
            <a:off x="2827388" y="6010287"/>
            <a:ext cx="6537224" cy="512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IP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설정후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ping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테스트를 해보았습니다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제 윈도우로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ping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을 보내는 것으로 설정하고 시도했습니다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정상적으로 네트워크 작동이 되는것을 볼 수 있습니다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67737-6A04-4383-A8ED-659C91A9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51" y="1336242"/>
            <a:ext cx="5821697" cy="4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4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39A6337F-B971-442E-9D23-FC947FA5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298" y="3829987"/>
            <a:ext cx="6298748" cy="189118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AF672D4-195C-491F-9371-B1E8F111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067" y="1335207"/>
            <a:ext cx="3396011" cy="262241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2A66115-FFC8-4D72-9B86-80E37E31B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054" y="1323800"/>
            <a:ext cx="3147589" cy="264523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4-2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VirtualBox</a:t>
            </a:r>
            <a:r>
              <a:rPr lang="ko-KR" altLang="en-US" sz="1100" i="1">
                <a:solidFill>
                  <a:srgbClr val="FF7876"/>
                </a:solidFill>
              </a:rPr>
              <a:t>에서 </a:t>
            </a:r>
            <a:r>
              <a:rPr lang="en-US" altLang="ko-KR" sz="1100" i="1">
                <a:solidFill>
                  <a:srgbClr val="FF7876"/>
                </a:solidFill>
              </a:rPr>
              <a:t>2</a:t>
            </a:r>
            <a:r>
              <a:rPr lang="ko-KR" altLang="en-US" sz="1100" i="1">
                <a:solidFill>
                  <a:srgbClr val="FF7876"/>
                </a:solidFill>
              </a:rPr>
              <a:t>개의 가상 머신으로 아래와 같은 </a:t>
            </a:r>
            <a:r>
              <a:rPr lang="en-US" altLang="ko-KR" sz="1100" i="1">
                <a:solidFill>
                  <a:srgbClr val="FF7876"/>
                </a:solidFill>
              </a:rPr>
              <a:t>NAT </a:t>
            </a:r>
            <a:r>
              <a:rPr lang="ko-KR" altLang="en-US" sz="1100" i="1">
                <a:solidFill>
                  <a:srgbClr val="FF7876"/>
                </a:solidFill>
              </a:rPr>
              <a:t>네트워크를 구성하고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클라이언트</a:t>
            </a:r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윈도우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r>
              <a:rPr lang="ko-KR" altLang="en-US" sz="1100" i="1">
                <a:solidFill>
                  <a:srgbClr val="FF7876"/>
                </a:solidFill>
              </a:rPr>
              <a:t>에서 </a:t>
            </a:r>
            <a:r>
              <a:rPr lang="en-US" altLang="ko-KR" sz="1100" i="1">
                <a:solidFill>
                  <a:srgbClr val="FF7876"/>
                </a:solidFill>
              </a:rPr>
              <a:t>NAT </a:t>
            </a:r>
            <a:r>
              <a:rPr lang="ko-KR" altLang="en-US" sz="1100" i="1">
                <a:solidFill>
                  <a:srgbClr val="FF7876"/>
                </a:solidFill>
              </a:rPr>
              <a:t>네트워크에 접근하는 응용을 실행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DC4773-9303-496B-9E20-88D17CACF85A}"/>
              </a:ext>
            </a:extLst>
          </p:cNvPr>
          <p:cNvSpPr/>
          <p:nvPr/>
        </p:nvSpPr>
        <p:spPr>
          <a:xfrm>
            <a:off x="3406523" y="5946341"/>
            <a:ext cx="5378951" cy="512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가상머신에서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putty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사용할때 포트포워딩 규칙을 만든 모습입니다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윈도우의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를 호스트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로 설정하고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가상머신의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를 게스트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로 설정후 포트 지정을 하였습니다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(SSH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기본 포트 번호는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22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BE5581-BDE8-433C-8867-0C7B518B6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43" y="1225112"/>
            <a:ext cx="3006711" cy="26329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E6C4098-C6E7-48CC-8BEE-07E9F5CD1222}"/>
              </a:ext>
            </a:extLst>
          </p:cNvPr>
          <p:cNvSpPr/>
          <p:nvPr/>
        </p:nvSpPr>
        <p:spPr>
          <a:xfrm>
            <a:off x="1835846" y="3328755"/>
            <a:ext cx="641270" cy="117023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99AA-0B71-468A-8FCF-DE5EA153D721}"/>
              </a:ext>
            </a:extLst>
          </p:cNvPr>
          <p:cNvSpPr/>
          <p:nvPr/>
        </p:nvSpPr>
        <p:spPr>
          <a:xfrm>
            <a:off x="7700048" y="5232070"/>
            <a:ext cx="654341" cy="128567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7665EF-1F67-45F3-A2C5-297E075920BE}"/>
              </a:ext>
            </a:extLst>
          </p:cNvPr>
          <p:cNvSpPr/>
          <p:nvPr/>
        </p:nvSpPr>
        <p:spPr>
          <a:xfrm>
            <a:off x="7118884" y="2263490"/>
            <a:ext cx="452950" cy="122643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2A9BDB-0048-4D03-B8B2-03DDAE0BB09A}"/>
              </a:ext>
            </a:extLst>
          </p:cNvPr>
          <p:cNvSpPr/>
          <p:nvPr/>
        </p:nvSpPr>
        <p:spPr>
          <a:xfrm>
            <a:off x="7692704" y="5464050"/>
            <a:ext cx="654341" cy="128567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E97532-09FD-4AB7-A055-4D6BCE2C9814}"/>
              </a:ext>
            </a:extLst>
          </p:cNvPr>
          <p:cNvSpPr/>
          <p:nvPr/>
        </p:nvSpPr>
        <p:spPr>
          <a:xfrm>
            <a:off x="6342169" y="5235669"/>
            <a:ext cx="654341" cy="128567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8AD735-6B8A-4D88-9143-5A7CB48BC52B}"/>
              </a:ext>
            </a:extLst>
          </p:cNvPr>
          <p:cNvSpPr/>
          <p:nvPr/>
        </p:nvSpPr>
        <p:spPr>
          <a:xfrm>
            <a:off x="6342169" y="5447278"/>
            <a:ext cx="654341" cy="128567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F9FC329-1534-4914-810C-92C8FC811D61}"/>
              </a:ext>
            </a:extLst>
          </p:cNvPr>
          <p:cNvCxnSpPr>
            <a:cxnSpLocks/>
          </p:cNvCxnSpPr>
          <p:nvPr/>
        </p:nvCxnSpPr>
        <p:spPr>
          <a:xfrm>
            <a:off x="2472380" y="3434288"/>
            <a:ext cx="3843822" cy="1797782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E2F920A-7EC9-4759-915B-3C1D1EDD141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472380" y="3445778"/>
            <a:ext cx="3869789" cy="2065784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A2BAC55-D09A-4CFC-B309-C428B9736837}"/>
              </a:ext>
            </a:extLst>
          </p:cNvPr>
          <p:cNvCxnSpPr>
            <a:cxnSpLocks/>
          </p:cNvCxnSpPr>
          <p:nvPr/>
        </p:nvCxnSpPr>
        <p:spPr>
          <a:xfrm>
            <a:off x="7301484" y="2392057"/>
            <a:ext cx="718390" cy="2840013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9C74EB5-4D72-4B89-AE34-E68B21AF2AF3}"/>
              </a:ext>
            </a:extLst>
          </p:cNvPr>
          <p:cNvSpPr/>
          <p:nvPr/>
        </p:nvSpPr>
        <p:spPr>
          <a:xfrm>
            <a:off x="9994935" y="2254801"/>
            <a:ext cx="452950" cy="122643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7CE0DC6-D983-4915-9714-F0552C834292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8365126" y="2377444"/>
            <a:ext cx="1856284" cy="3134117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36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4-2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VirtualBox</a:t>
            </a:r>
            <a:r>
              <a:rPr lang="ko-KR" altLang="en-US" sz="1100" i="1">
                <a:solidFill>
                  <a:srgbClr val="FF7876"/>
                </a:solidFill>
              </a:rPr>
              <a:t>에서 </a:t>
            </a:r>
            <a:r>
              <a:rPr lang="en-US" altLang="ko-KR" sz="1100" i="1">
                <a:solidFill>
                  <a:srgbClr val="FF7876"/>
                </a:solidFill>
              </a:rPr>
              <a:t>2</a:t>
            </a:r>
            <a:r>
              <a:rPr lang="ko-KR" altLang="en-US" sz="1100" i="1">
                <a:solidFill>
                  <a:srgbClr val="FF7876"/>
                </a:solidFill>
              </a:rPr>
              <a:t>개의 가상 머신으로 아래와 같은 </a:t>
            </a:r>
            <a:r>
              <a:rPr lang="en-US" altLang="ko-KR" sz="1100" i="1">
                <a:solidFill>
                  <a:srgbClr val="FF7876"/>
                </a:solidFill>
              </a:rPr>
              <a:t>NAT </a:t>
            </a:r>
            <a:r>
              <a:rPr lang="ko-KR" altLang="en-US" sz="1100" i="1">
                <a:solidFill>
                  <a:srgbClr val="FF7876"/>
                </a:solidFill>
              </a:rPr>
              <a:t>네트워크를 구성하고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클라이언트</a:t>
            </a:r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윈도우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r>
              <a:rPr lang="ko-KR" altLang="en-US" sz="1100" i="1">
                <a:solidFill>
                  <a:srgbClr val="FF7876"/>
                </a:solidFill>
              </a:rPr>
              <a:t>에서 </a:t>
            </a:r>
            <a:r>
              <a:rPr lang="en-US" altLang="ko-KR" sz="1100" i="1">
                <a:solidFill>
                  <a:srgbClr val="FF7876"/>
                </a:solidFill>
              </a:rPr>
              <a:t>NAT </a:t>
            </a:r>
            <a:r>
              <a:rPr lang="ko-KR" altLang="en-US" sz="1100" i="1">
                <a:solidFill>
                  <a:srgbClr val="FF7876"/>
                </a:solidFill>
              </a:rPr>
              <a:t>네트워크에 접근하는 응용을 실행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DC4773-9303-496B-9E20-88D17CACF85A}"/>
              </a:ext>
            </a:extLst>
          </p:cNvPr>
          <p:cNvSpPr/>
          <p:nvPr/>
        </p:nvSpPr>
        <p:spPr>
          <a:xfrm>
            <a:off x="2396603" y="6238961"/>
            <a:ext cx="7314902" cy="512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PuTTY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이용하여 각 가상머신에 접속 후 명령어 처리가 되는지 실험해 본 모습입니다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텍스트파일 생성을 예시로 두었습니다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정상 작동하는것을 볼 수 있습니다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886966-27A9-476D-AC84-44BB68BF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120" y="3177239"/>
            <a:ext cx="2867025" cy="5225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2C3805-7467-4465-A158-82599EE4B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120" y="1267678"/>
            <a:ext cx="2955297" cy="18688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67F0D0-5053-4C54-89BA-8E62A9167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018" y="1258398"/>
            <a:ext cx="2867025" cy="24094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9A5BDD-E2BC-4E6A-8E5B-BBD0AEC98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24" y="1258398"/>
            <a:ext cx="2349495" cy="22975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99AB30-4CE3-4088-A07B-6864F24171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0937" y="3763857"/>
            <a:ext cx="2858106" cy="24019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D519A8-06E8-4AF0-BCDC-EC6E81B4A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120" y="3825816"/>
            <a:ext cx="2955297" cy="18688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FA1C87-DEDB-4A9E-9D94-907A85C7AF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2119" y="5562572"/>
            <a:ext cx="2867025" cy="5650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590DEF-4D6A-4284-BE7B-FE65E365D0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146" y="3763857"/>
            <a:ext cx="2372373" cy="2319887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5BBBC2C-4D08-4B51-99B7-344A51B89B15}"/>
              </a:ext>
            </a:extLst>
          </p:cNvPr>
          <p:cNvSpPr/>
          <p:nvPr/>
        </p:nvSpPr>
        <p:spPr>
          <a:xfrm>
            <a:off x="3380763" y="2085456"/>
            <a:ext cx="570452" cy="931178"/>
          </a:xfrm>
          <a:prstGeom prst="rightArrow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8FD225D-2F57-4F85-B953-F17B0A8B88E8}"/>
              </a:ext>
            </a:extLst>
          </p:cNvPr>
          <p:cNvSpPr/>
          <p:nvPr/>
        </p:nvSpPr>
        <p:spPr>
          <a:xfrm>
            <a:off x="3444585" y="4528568"/>
            <a:ext cx="570452" cy="931178"/>
          </a:xfrm>
          <a:prstGeom prst="rightArrow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3E57079-9DD9-424B-B740-65A59865982C}"/>
              </a:ext>
            </a:extLst>
          </p:cNvPr>
          <p:cNvSpPr/>
          <p:nvPr/>
        </p:nvSpPr>
        <p:spPr>
          <a:xfrm>
            <a:off x="7588322" y="1996885"/>
            <a:ext cx="570452" cy="931178"/>
          </a:xfrm>
          <a:prstGeom prst="rightArrow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BE9AF9A-FE1B-49C4-8759-EE6C9B3A2235}"/>
              </a:ext>
            </a:extLst>
          </p:cNvPr>
          <p:cNvSpPr/>
          <p:nvPr/>
        </p:nvSpPr>
        <p:spPr>
          <a:xfrm>
            <a:off x="7588322" y="4497963"/>
            <a:ext cx="570452" cy="931178"/>
          </a:xfrm>
          <a:prstGeom prst="rightArrow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3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5017</TotalTime>
  <Words>321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희령</cp:lastModifiedBy>
  <cp:revision>310</cp:revision>
  <dcterms:created xsi:type="dcterms:W3CDTF">2020-09-01T02:41:10Z</dcterms:created>
  <dcterms:modified xsi:type="dcterms:W3CDTF">2020-11-01T15:31:21Z</dcterms:modified>
</cp:coreProperties>
</file>