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431" r:id="rId3"/>
    <p:sldId id="428" r:id="rId4"/>
    <p:sldId id="429" r:id="rId5"/>
    <p:sldId id="430" r:id="rId6"/>
    <p:sldId id="432" r:id="rId7"/>
    <p:sldId id="435" r:id="rId8"/>
    <p:sldId id="436" r:id="rId9"/>
    <p:sldId id="433" r:id="rId10"/>
    <p:sldId id="434" r:id="rId11"/>
    <p:sldId id="393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희령" initials="희" lastIdx="1" clrIdx="2">
    <p:extLst>
      <p:ext uri="{19B8F6BF-5375-455C-9EA6-DF929625EA0E}">
        <p15:presenceInfo xmlns:p15="http://schemas.microsoft.com/office/powerpoint/2012/main" userId="2765b83c3b88e9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5" autoAdjust="0"/>
    <p:restoredTop sz="86381" autoAdjust="0"/>
  </p:normalViewPr>
  <p:slideViewPr>
    <p:cSldViewPr>
      <p:cViewPr varScale="1">
        <p:scale>
          <a:sx n="99" d="100"/>
          <a:sy n="99" d="100"/>
        </p:scale>
        <p:origin x="6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6-03T22:59:27.57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8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송희령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이인재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ko-KR" altLang="en-US" sz="1800" b="1" dirty="0" err="1">
                <a:latin typeface="Arial"/>
                <a:ea typeface="굴림"/>
              </a:rPr>
              <a:t>인재이메일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송희령</a:t>
            </a:r>
            <a:endParaRPr lang="en-US" altLang="ko-KR" dirty="0"/>
          </a:p>
          <a:p>
            <a:r>
              <a:rPr lang="en-US" altLang="ko-KR"/>
              <a:t>20.06.03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C0A9098-0A33-4B90-B4F1-C6295D70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593301" cy="44945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B5B215-4C7C-4741-841F-3E482D65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 </a:t>
            </a:r>
            <a:r>
              <a:rPr lang="ko-KR" altLang="en-US"/>
              <a:t>실행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FBEA0-3BC8-4362-B3D0-D6DA2D1C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 </a:t>
            </a:r>
            <a:r>
              <a:rPr lang="en-US" altLang="ko-KR"/>
              <a:t>: </a:t>
            </a:r>
            <a:r>
              <a:rPr lang="ko-KR" altLang="en-US"/>
              <a:t>윤미향</a:t>
            </a:r>
            <a:r>
              <a:rPr lang="en-US" altLang="ko-KR"/>
              <a:t>, </a:t>
            </a:r>
            <a:r>
              <a:rPr lang="ko-KR" altLang="en-US"/>
              <a:t>이해찬</a:t>
            </a:r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E05D41-32F2-465A-A1F5-7650F588BD07}"/>
              </a:ext>
            </a:extLst>
          </p:cNvPr>
          <p:cNvSpPr/>
          <p:nvPr/>
        </p:nvSpPr>
        <p:spPr>
          <a:xfrm>
            <a:off x="3060000" y="2232000"/>
            <a:ext cx="72008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F74CD-FF2F-4435-BDC1-93BB66D0B365}"/>
              </a:ext>
            </a:extLst>
          </p:cNvPr>
          <p:cNvSpPr/>
          <p:nvPr/>
        </p:nvSpPr>
        <p:spPr>
          <a:xfrm>
            <a:off x="467544" y="2376016"/>
            <a:ext cx="8425631" cy="4049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F978F8-81AA-4B17-B9F1-3E58163411FC}"/>
              </a:ext>
            </a:extLst>
          </p:cNvPr>
          <p:cNvSpPr/>
          <p:nvPr/>
        </p:nvSpPr>
        <p:spPr>
          <a:xfrm>
            <a:off x="6948264" y="1966404"/>
            <a:ext cx="1008112" cy="1664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7CE69-12CA-497C-978C-BE005CA7BD83}"/>
              </a:ext>
            </a:extLst>
          </p:cNvPr>
          <p:cNvSpPr/>
          <p:nvPr/>
        </p:nvSpPr>
        <p:spPr>
          <a:xfrm>
            <a:off x="6948264" y="2800283"/>
            <a:ext cx="1008112" cy="1664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B39B7-9C4E-4356-BFE4-132FFBFA67A2}"/>
              </a:ext>
            </a:extLst>
          </p:cNvPr>
          <p:cNvSpPr/>
          <p:nvPr/>
        </p:nvSpPr>
        <p:spPr>
          <a:xfrm>
            <a:off x="3059832" y="3068960"/>
            <a:ext cx="72008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1ADFC-2438-419A-9D6F-52C082379E7C}"/>
              </a:ext>
            </a:extLst>
          </p:cNvPr>
          <p:cNvSpPr/>
          <p:nvPr/>
        </p:nvSpPr>
        <p:spPr>
          <a:xfrm>
            <a:off x="467544" y="3240112"/>
            <a:ext cx="8425631" cy="4049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0763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07B76-1840-4C07-830F-09FD9E93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 임베딩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CC4D-13AF-46F4-84D0-F14EC039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자연어 처리의 문제</a:t>
            </a:r>
            <a:endParaRPr lang="en-US" altLang="ko-KR"/>
          </a:p>
          <a:p>
            <a:pPr lvl="1"/>
            <a:r>
              <a:rPr lang="ko-KR" altLang="en-US"/>
              <a:t>단어 그 자체만으로 해석</a:t>
            </a:r>
            <a:endParaRPr lang="en-US" altLang="ko-KR"/>
          </a:p>
          <a:p>
            <a:pPr lvl="2"/>
            <a:r>
              <a:rPr lang="ko-KR" altLang="en-US"/>
              <a:t>의미나 발음은 무시</a:t>
            </a:r>
            <a:endParaRPr lang="en-US" altLang="ko-KR"/>
          </a:p>
          <a:p>
            <a:pPr lvl="2"/>
            <a:r>
              <a:rPr lang="ko-KR" altLang="en-US"/>
              <a:t>단어의 세밀한 해석 힘듬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단어 임베딩</a:t>
            </a:r>
            <a:endParaRPr lang="en-US" altLang="ko-KR"/>
          </a:p>
          <a:p>
            <a:pPr lvl="1"/>
            <a:r>
              <a:rPr lang="ko-KR" altLang="en-US"/>
              <a:t>유사 단어를 벡터상에 같은 크기로 묶어 해석 용이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F4899-018C-476C-842D-5965981CA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274412"/>
            <a:ext cx="5799246" cy="25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4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Word2Vec?</a:t>
            </a:r>
          </a:p>
          <a:p>
            <a:pPr lvl="1"/>
            <a:r>
              <a:rPr lang="ko-KR" altLang="en-US"/>
              <a:t>단어간 유사성을 표현하기 위해 단어를 벡터화</a:t>
            </a:r>
            <a:endParaRPr lang="en-US" altLang="ko-KR"/>
          </a:p>
          <a:p>
            <a:pPr lvl="1"/>
            <a:r>
              <a:rPr lang="ko-KR" altLang="en-US"/>
              <a:t>단어를 거리화 및 점수</a:t>
            </a:r>
            <a:r>
              <a:rPr lang="en-US" altLang="ko-KR"/>
              <a:t>(</a:t>
            </a:r>
            <a:r>
              <a:rPr lang="ko-KR" altLang="en-US"/>
              <a:t>벡터</a:t>
            </a:r>
            <a:r>
              <a:rPr lang="en-US" altLang="ko-KR"/>
              <a:t>)</a:t>
            </a:r>
            <a:r>
              <a:rPr lang="ko-KR" altLang="en-US"/>
              <a:t>로 표기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FDFD7-6C24-48D5-B052-859F325A2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18" y="2924944"/>
            <a:ext cx="636358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3A5BF-8663-4401-81A8-7F882556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3651B-BE1F-4B13-BC6B-26037B39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벡터화</a:t>
            </a:r>
            <a:endParaRPr lang="en-US" altLang="ko-KR"/>
          </a:p>
          <a:p>
            <a:pPr lvl="1"/>
            <a:r>
              <a:rPr lang="ko-KR" altLang="en-US"/>
              <a:t>한 문장 내의 단어들은 서로 연관성을 지닌다는</a:t>
            </a:r>
            <a:br>
              <a:rPr lang="en-US" altLang="ko-KR"/>
            </a:br>
            <a:r>
              <a:rPr lang="ko-KR" altLang="en-US"/>
              <a:t>의미에서 시작</a:t>
            </a:r>
            <a:endParaRPr lang="en-US" altLang="ko-KR"/>
          </a:p>
          <a:p>
            <a:pPr lvl="1"/>
            <a:r>
              <a:rPr lang="ko-KR" altLang="en-US"/>
              <a:t>문장 내에서 연관성에 대해서 점수를 매김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AF9214-7073-4F53-8B25-CA5AC3E5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48052"/>
            <a:ext cx="515374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3A5BF-8663-4401-81A8-7F882556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3651B-BE1F-4B13-BC6B-26037B39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두가지 방법</a:t>
            </a:r>
            <a:endParaRPr lang="en-US" altLang="ko-KR"/>
          </a:p>
          <a:p>
            <a:pPr lvl="1"/>
            <a:r>
              <a:rPr lang="en-US" altLang="ko-KR"/>
              <a:t>CBOW, Skip-Gram</a:t>
            </a:r>
          </a:p>
          <a:p>
            <a:r>
              <a:rPr lang="en-US" altLang="ko-KR"/>
              <a:t>CBOW</a:t>
            </a:r>
          </a:p>
          <a:p>
            <a:pPr lvl="1"/>
            <a:r>
              <a:rPr lang="ko-KR" altLang="en-US"/>
              <a:t>주변에 있는 단어들을 가지고 중간의 단어를 예측</a:t>
            </a:r>
            <a:endParaRPr lang="en-US" altLang="ko-KR"/>
          </a:p>
          <a:p>
            <a:r>
              <a:rPr lang="en-US" altLang="ko-KR"/>
              <a:t>Skip-Gram</a:t>
            </a:r>
          </a:p>
          <a:p>
            <a:pPr lvl="1"/>
            <a:r>
              <a:rPr lang="ko-KR" altLang="en-US"/>
              <a:t>중간의 단어로 주변 단어들을 예측</a:t>
            </a:r>
            <a:endParaRPr lang="en-US" altLang="ko-KR"/>
          </a:p>
          <a:p>
            <a:r>
              <a:rPr lang="ko-KR" altLang="en-US"/>
              <a:t>연관성에 집중한 단어 구분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64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B215-4C7C-4741-841F-3E482D65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 </a:t>
            </a:r>
            <a:r>
              <a:rPr lang="ko-KR" altLang="en-US"/>
              <a:t>실행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FBEA0-3BC8-4362-B3D0-D6DA2D1C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기사 댓글에 기반한 유사성 체크</a:t>
            </a:r>
            <a:endParaRPr lang="en-US" altLang="ko-KR"/>
          </a:p>
          <a:p>
            <a:pPr lvl="1"/>
            <a:r>
              <a:rPr lang="ko-KR" altLang="en-US"/>
              <a:t>지난 시간에 했던 이해찬*윤미향 기사 댓글</a:t>
            </a:r>
            <a:endParaRPr lang="en-US" altLang="ko-KR"/>
          </a:p>
          <a:p>
            <a:pPr lvl="1"/>
            <a:r>
              <a:rPr lang="ko-KR" altLang="en-US"/>
              <a:t>총 </a:t>
            </a:r>
            <a:r>
              <a:rPr lang="en-US" altLang="ko-KR"/>
              <a:t>11567</a:t>
            </a:r>
            <a:r>
              <a:rPr lang="ko-KR" altLang="en-US"/>
              <a:t>개 댓글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형식</a:t>
            </a:r>
            <a:endParaRPr lang="en-US" altLang="ko-KR"/>
          </a:p>
          <a:p>
            <a:pPr lvl="1"/>
            <a:r>
              <a:rPr lang="ko-KR" altLang="en-US"/>
              <a:t>검색 단어 </a:t>
            </a:r>
            <a:r>
              <a:rPr lang="en-US" altLang="ko-KR"/>
              <a:t>-&gt; </a:t>
            </a:r>
            <a:r>
              <a:rPr lang="ko-KR" altLang="en-US"/>
              <a:t>높은 벡터의 단어 나열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21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B215-4C7C-4741-841F-3E482D65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 </a:t>
            </a:r>
            <a:r>
              <a:rPr lang="ko-KR" altLang="en-US"/>
              <a:t>실행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AFD7D0-A443-4042-9071-09704D80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5680274" cy="540060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44F45F-593D-4A8E-90B4-9552D007FAEB}"/>
              </a:ext>
            </a:extLst>
          </p:cNvPr>
          <p:cNvSpPr/>
          <p:nvPr/>
        </p:nvSpPr>
        <p:spPr>
          <a:xfrm>
            <a:off x="827584" y="3248980"/>
            <a:ext cx="4320480" cy="16921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A9696F-4DEF-434B-B70E-F67731D73113}"/>
              </a:ext>
            </a:extLst>
          </p:cNvPr>
          <p:cNvCxnSpPr/>
          <p:nvPr/>
        </p:nvCxnSpPr>
        <p:spPr>
          <a:xfrm>
            <a:off x="4499992" y="4941168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177CA7-2FA4-416C-93C8-3E58E892EC41}"/>
              </a:ext>
            </a:extLst>
          </p:cNvPr>
          <p:cNvSpPr txBox="1"/>
          <p:nvPr/>
        </p:nvSpPr>
        <p:spPr>
          <a:xfrm>
            <a:off x="6588918" y="4653136"/>
            <a:ext cx="230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문장 내 형태소 구분 후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없는 조사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어미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문장부호 제거</a:t>
            </a:r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4FCBAD-36C0-42E7-B60E-93A5248C1B29}"/>
              </a:ext>
            </a:extLst>
          </p:cNvPr>
          <p:cNvSpPr/>
          <p:nvPr/>
        </p:nvSpPr>
        <p:spPr>
          <a:xfrm>
            <a:off x="827584" y="5661247"/>
            <a:ext cx="5616624" cy="7920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D23FDD-57D8-431E-99C3-BD179BCB8424}"/>
              </a:ext>
            </a:extLst>
          </p:cNvPr>
          <p:cNvCxnSpPr/>
          <p:nvPr/>
        </p:nvCxnSpPr>
        <p:spPr>
          <a:xfrm>
            <a:off x="4499992" y="6453326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BE06CF-DCB5-4D1A-8114-974969579419}"/>
              </a:ext>
            </a:extLst>
          </p:cNvPr>
          <p:cNvSpPr txBox="1"/>
          <p:nvPr/>
        </p:nvSpPr>
        <p:spPr>
          <a:xfrm>
            <a:off x="6541917" y="5392370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word2vec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이용하여 단어벡터 설정</a:t>
            </a:r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형태의 데이터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size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 벡터 크기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hs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 계층모델 설정</a:t>
            </a:r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 = 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앞 뒤 단어 설정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min_count : 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단어의 최소 빈도수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sg = CBOW(0), Skip-gram(1)</a:t>
            </a:r>
          </a:p>
        </p:txBody>
      </p:sp>
    </p:spTree>
    <p:extLst>
      <p:ext uri="{BB962C8B-B14F-4D97-AF65-F5344CB8AC3E}">
        <p14:creationId xmlns:p14="http://schemas.microsoft.com/office/powerpoint/2010/main" val="21971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3572-04A5-4ABC-8B7D-098588B6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 </a:t>
            </a:r>
            <a:r>
              <a:rPr lang="ko-KR" altLang="en-US"/>
              <a:t>실행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FB3BF5-B90C-4EAF-B04D-8470D7525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7" y="1412776"/>
            <a:ext cx="3915321" cy="130510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0F1DC1-9E1C-4F99-89EF-FB51A46672D1}"/>
              </a:ext>
            </a:extLst>
          </p:cNvPr>
          <p:cNvSpPr/>
          <p:nvPr/>
        </p:nvSpPr>
        <p:spPr>
          <a:xfrm>
            <a:off x="915261" y="2137337"/>
            <a:ext cx="3584731" cy="5805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CAFED4-A394-4CD5-871F-AA3EDCCBAE82}"/>
              </a:ext>
            </a:extLst>
          </p:cNvPr>
          <p:cNvCxnSpPr/>
          <p:nvPr/>
        </p:nvCxnSpPr>
        <p:spPr>
          <a:xfrm>
            <a:off x="3803902" y="2710800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7BDFD4-8524-4FA0-920B-9397529DA5EA}"/>
              </a:ext>
            </a:extLst>
          </p:cNvPr>
          <p:cNvSpPr txBox="1"/>
          <p:nvPr/>
        </p:nvSpPr>
        <p:spPr>
          <a:xfrm>
            <a:off x="5942919" y="2587689"/>
            <a:ext cx="230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검색단어 출력</a:t>
            </a:r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25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B215-4C7C-4741-841F-3E482D65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 </a:t>
            </a:r>
            <a:r>
              <a:rPr lang="ko-KR" altLang="en-US"/>
              <a:t>실행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FBEA0-3BC8-4362-B3D0-D6DA2D1C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 </a:t>
            </a:r>
            <a:r>
              <a:rPr lang="en-US" altLang="ko-KR"/>
              <a:t>: </a:t>
            </a:r>
            <a:r>
              <a:rPr lang="ko-KR" altLang="en-US"/>
              <a:t>할머니</a:t>
            </a:r>
            <a:r>
              <a:rPr lang="en-US" altLang="ko-KR"/>
              <a:t>, </a:t>
            </a:r>
            <a:r>
              <a:rPr lang="ko-KR" altLang="en-US"/>
              <a:t>이용수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4A2EA-2F9D-4461-BD75-9437F13F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7" y="1700808"/>
            <a:ext cx="8503389" cy="44644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E05D41-32F2-465A-A1F5-7650F588BD07}"/>
              </a:ext>
            </a:extLst>
          </p:cNvPr>
          <p:cNvSpPr/>
          <p:nvPr/>
        </p:nvSpPr>
        <p:spPr>
          <a:xfrm>
            <a:off x="3060000" y="2232000"/>
            <a:ext cx="72008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F74CD-FF2F-4435-BDC1-93BB66D0B365}"/>
              </a:ext>
            </a:extLst>
          </p:cNvPr>
          <p:cNvSpPr/>
          <p:nvPr/>
        </p:nvSpPr>
        <p:spPr>
          <a:xfrm>
            <a:off x="572717" y="2376016"/>
            <a:ext cx="8320458" cy="4049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F978F8-81AA-4B17-B9F1-3E58163411FC}"/>
              </a:ext>
            </a:extLst>
          </p:cNvPr>
          <p:cNvSpPr/>
          <p:nvPr/>
        </p:nvSpPr>
        <p:spPr>
          <a:xfrm>
            <a:off x="6948264" y="1966404"/>
            <a:ext cx="1008112" cy="1664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7CE69-12CA-497C-978C-BE005CA7BD83}"/>
              </a:ext>
            </a:extLst>
          </p:cNvPr>
          <p:cNvSpPr/>
          <p:nvPr/>
        </p:nvSpPr>
        <p:spPr>
          <a:xfrm>
            <a:off x="6948264" y="2800283"/>
            <a:ext cx="1008112" cy="1664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B39B7-9C4E-4356-BFE4-132FFBFA67A2}"/>
              </a:ext>
            </a:extLst>
          </p:cNvPr>
          <p:cNvSpPr/>
          <p:nvPr/>
        </p:nvSpPr>
        <p:spPr>
          <a:xfrm>
            <a:off x="3060000" y="3067605"/>
            <a:ext cx="72008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1ADFC-2438-419A-9D6F-52C082379E7C}"/>
              </a:ext>
            </a:extLst>
          </p:cNvPr>
          <p:cNvSpPr/>
          <p:nvPr/>
        </p:nvSpPr>
        <p:spPr>
          <a:xfrm>
            <a:off x="572717" y="3217676"/>
            <a:ext cx="8320458" cy="4049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014511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10303</TotalTime>
  <Words>202</Words>
  <Application>Microsoft Office PowerPoint</Application>
  <PresentationFormat>화면 슬라이드 쇼(4:3)</PresentationFormat>
  <Paragraphs>55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Word2Vec</vt:lpstr>
      <vt:lpstr>단어 임베딩</vt:lpstr>
      <vt:lpstr>Word2Vec</vt:lpstr>
      <vt:lpstr>Word2Vec</vt:lpstr>
      <vt:lpstr>Word2Vec</vt:lpstr>
      <vt:lpstr>Word2Vec 실행 예</vt:lpstr>
      <vt:lpstr>Word2Vec 실행 예</vt:lpstr>
      <vt:lpstr>Word2Vec 실행 예</vt:lpstr>
      <vt:lpstr>Word2Vec 실행 예</vt:lpstr>
      <vt:lpstr>Word2Vec 실행 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희령</cp:lastModifiedBy>
  <cp:revision>502</cp:revision>
  <cp:lastPrinted>2016-11-01T07:29:09Z</cp:lastPrinted>
  <dcterms:created xsi:type="dcterms:W3CDTF">2013-09-09T21:16:08Z</dcterms:created>
  <dcterms:modified xsi:type="dcterms:W3CDTF">2020-06-03T14:20:33Z</dcterms:modified>
</cp:coreProperties>
</file>