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428" r:id="rId3"/>
    <p:sldId id="429" r:id="rId4"/>
    <p:sldId id="430" r:id="rId5"/>
    <p:sldId id="431" r:id="rId6"/>
    <p:sldId id="393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6381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송희령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yooatom2200@naver.com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이인재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ko-KR" altLang="en-US" sz="1800" b="1" dirty="0" err="1">
                <a:latin typeface="Arial"/>
                <a:ea typeface="굴림"/>
              </a:rPr>
              <a:t>인재이메일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c1am3n.github.io/2018/11/10/classifying_korean_movie_review.html" TargetMode="External"/><Relationship Id="rId2" Type="http://schemas.openxmlformats.org/officeDocument/2006/relationships/hyperlink" Target="https://www.lucypark.kr/docs/2015-pyconkr/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63824"/>
            <a:ext cx="7772400" cy="1981200"/>
          </a:xfrm>
        </p:spPr>
        <p:txBody>
          <a:bodyPr/>
          <a:lstStyle/>
          <a:p>
            <a:r>
              <a:rPr lang="ko-KR" altLang="en-US"/>
              <a:t>감정분석</a:t>
            </a:r>
            <a:br>
              <a:rPr lang="en-US" altLang="ko-KR"/>
            </a:br>
            <a:r>
              <a:rPr lang="ko-KR" altLang="en-US"/>
              <a:t>사전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송희령</a:t>
            </a:r>
            <a:endParaRPr lang="en-US" altLang="ko-KR" dirty="0"/>
          </a:p>
          <a:p>
            <a:r>
              <a:rPr lang="en-US" altLang="ko-KR"/>
              <a:t>20.07.16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해당 단어의 주변을 탐색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단어의 감정 찾기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35D61-DE2B-45AB-9259-5BEE99FF8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772816"/>
            <a:ext cx="7020272" cy="25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47FBE-7943-482E-B20B-0D26D5C7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7529F-AEA3-4323-BBD9-C430290D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/>
              <a:t>머신러닝을 통해 전체적인 문장 분석</a:t>
            </a:r>
            <a:endParaRPr lang="en-US" altLang="ko-KR"/>
          </a:p>
          <a:p>
            <a:pPr lvl="1"/>
            <a:r>
              <a:rPr lang="ko-KR" altLang="en-US"/>
              <a:t>학습 데이터 생성</a:t>
            </a:r>
            <a:endParaRPr lang="en-US" altLang="ko-KR"/>
          </a:p>
          <a:p>
            <a:pPr lvl="2"/>
            <a:r>
              <a:rPr lang="en-US" altLang="ko-KR" sz="1200"/>
              <a:t>ex)</a:t>
            </a:r>
            <a:r>
              <a:rPr lang="ko-KR" altLang="en-US" sz="1200"/>
              <a:t> 이쯤돼면 윤미향은 석고대죄 하고 의원직에서 스스로 물러나야한다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>
                <a:sym typeface="Wingdings" panose="05000000000000000000" pitchFamily="2" charset="2"/>
              </a:rPr>
              <a:t> 0</a:t>
            </a:r>
            <a:r>
              <a:rPr lang="ko-KR" altLang="en-US" sz="1200">
                <a:sym typeface="Wingdings" panose="05000000000000000000" pitchFamily="2" charset="2"/>
              </a:rPr>
              <a:t>점</a:t>
            </a:r>
            <a:endParaRPr lang="en-US" altLang="ko-KR" sz="1200">
              <a:sym typeface="Wingdings" panose="05000000000000000000" pitchFamily="2" charset="2"/>
            </a:endParaRPr>
          </a:p>
          <a:p>
            <a:pPr lvl="2"/>
            <a:r>
              <a:rPr lang="en-US" altLang="ko-KR" sz="1200">
                <a:sym typeface="Wingdings" panose="05000000000000000000" pitchFamily="2" charset="2"/>
              </a:rPr>
              <a:t>ex) </a:t>
            </a:r>
            <a:r>
              <a:rPr lang="ko-KR" altLang="en-US" sz="1200">
                <a:sym typeface="Wingdings" panose="05000000000000000000" pitchFamily="2" charset="2"/>
              </a:rPr>
              <a:t>윤미향 의원님   힘내세요 </a:t>
            </a:r>
            <a:r>
              <a:rPr lang="en-US" altLang="ko-KR" sz="1200">
                <a:sym typeface="Wingdings" panose="05000000000000000000" pitchFamily="2" charset="2"/>
              </a:rPr>
              <a:t>.  </a:t>
            </a:r>
            <a:r>
              <a:rPr lang="ko-KR" altLang="en-US" sz="1200">
                <a:sym typeface="Wingdings" panose="05000000000000000000" pitchFamily="2" charset="2"/>
              </a:rPr>
              <a:t>위안부 위해서 고생하셨습니다</a:t>
            </a:r>
            <a:r>
              <a:rPr lang="en-US" altLang="ko-KR" sz="1200">
                <a:sym typeface="Wingdings" panose="05000000000000000000" pitchFamily="2" charset="2"/>
              </a:rPr>
              <a:t>  1</a:t>
            </a:r>
            <a:r>
              <a:rPr lang="ko-KR" altLang="en-US" sz="1200">
                <a:sym typeface="Wingdings" panose="05000000000000000000" pitchFamily="2" charset="2"/>
              </a:rPr>
              <a:t>점</a:t>
            </a:r>
            <a:endParaRPr lang="en-US" altLang="ko-KR"/>
          </a:p>
          <a:p>
            <a:pPr lvl="1"/>
            <a:r>
              <a:rPr lang="ko-KR" altLang="en-US"/>
              <a:t>학습된것 바탕으로 새로운 문장 분석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토크나이징으로 공통 단어 구분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5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1E54-E14C-4233-81F6-FF7733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2D906-9F50-415D-B324-5D8033C5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Tensor Flow</a:t>
            </a:r>
            <a:r>
              <a:rPr lang="ko-KR" altLang="en-US"/>
              <a:t>를 이용</a:t>
            </a:r>
            <a:endParaRPr lang="en-US" altLang="ko-KR"/>
          </a:p>
          <a:p>
            <a:pPr lvl="1"/>
            <a:r>
              <a:rPr lang="ko-KR" altLang="en-US"/>
              <a:t>구글이 만든 딥러닝 프로그램</a:t>
            </a:r>
            <a:endParaRPr lang="en-US" altLang="ko-KR"/>
          </a:p>
          <a:p>
            <a:pPr lvl="1"/>
            <a:r>
              <a:rPr lang="ko-KR" altLang="en-US"/>
              <a:t>파이썬 라이브러리 다수 구현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Tensor? Flow?</a:t>
            </a:r>
          </a:p>
          <a:p>
            <a:pPr lvl="1"/>
            <a:r>
              <a:rPr lang="en-US" altLang="ko-KR"/>
              <a:t>Tensor : 2</a:t>
            </a:r>
            <a:r>
              <a:rPr lang="ko-KR" altLang="en-US"/>
              <a:t>차원 형태의 배열을 높은 차원으로</a:t>
            </a:r>
            <a:br>
              <a:rPr lang="en-US" altLang="ko-KR"/>
            </a:br>
            <a:r>
              <a:rPr lang="ko-KR" altLang="en-US"/>
              <a:t>확장한 다차원 배열</a:t>
            </a:r>
            <a:r>
              <a:rPr lang="en-US" altLang="ko-KR"/>
              <a:t>.(2,3,n </a:t>
            </a:r>
            <a:r>
              <a:rPr lang="ko-KR" altLang="en-US"/>
              <a:t>차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Flow : </a:t>
            </a:r>
            <a:r>
              <a:rPr lang="ko-KR" altLang="en-US"/>
              <a:t>데이터의 흐름</a:t>
            </a:r>
            <a:r>
              <a:rPr lang="en-US" altLang="ko-KR"/>
              <a:t>(</a:t>
            </a:r>
            <a:r>
              <a:rPr lang="ko-KR" altLang="en-US"/>
              <a:t>연산이 수행되는 형태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7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1E54-E14C-4233-81F6-FF7733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2D906-9F50-415D-B324-5D8033C5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추후 더 공부한 이후에 진행하겠습니다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참고 논문 </a:t>
            </a:r>
            <a:r>
              <a:rPr lang="en-US" altLang="ko-KR"/>
              <a:t>:</a:t>
            </a:r>
          </a:p>
          <a:p>
            <a:pPr lvl="1"/>
            <a:r>
              <a:rPr lang="ko-KR" altLang="en-US" sz="1200" i="0">
                <a:effectLst/>
                <a:latin typeface="Lora"/>
              </a:rPr>
              <a:t>한글 감정단어의 의미적 관계와 범주 분석에 관한 연구 </a:t>
            </a:r>
            <a:r>
              <a:rPr lang="en-US" altLang="ko-KR" sz="1200" i="0">
                <a:effectLst/>
                <a:latin typeface="Lora"/>
              </a:rPr>
              <a:t>– </a:t>
            </a:r>
            <a:r>
              <a:rPr lang="ko-KR" altLang="en-US" sz="1200" i="0">
                <a:effectLst/>
                <a:latin typeface="Lora"/>
              </a:rPr>
              <a:t>이수상</a:t>
            </a:r>
            <a:r>
              <a:rPr lang="en-US" altLang="ko-KR" sz="1200" i="0">
                <a:effectLst/>
                <a:latin typeface="Lora"/>
              </a:rPr>
              <a:t>(</a:t>
            </a:r>
            <a:r>
              <a:rPr lang="ko-KR" altLang="en-US" sz="1200" i="0">
                <a:effectLst/>
                <a:latin typeface="Lora"/>
              </a:rPr>
              <a:t>부산대학교</a:t>
            </a:r>
            <a:r>
              <a:rPr lang="en-US" altLang="ko-KR" sz="1200" i="0">
                <a:effectLst/>
                <a:latin typeface="Lora"/>
              </a:rPr>
              <a:t>)</a:t>
            </a:r>
          </a:p>
          <a:p>
            <a:pPr lvl="1"/>
            <a:r>
              <a:rPr lang="ko-KR" altLang="en-US" sz="1200" b="0" i="0">
                <a:solidFill>
                  <a:srgbClr val="1D1D1D"/>
                </a:solidFill>
                <a:effectLst/>
                <a:latin typeface="+mj-lt"/>
              </a:rPr>
              <a:t>한국어 형태소 분석을 위한 효율적 기분석 사전의 구성 방법 </a:t>
            </a:r>
            <a:r>
              <a:rPr lang="en-US" altLang="ko-KR" sz="1200" b="0" i="0">
                <a:solidFill>
                  <a:srgbClr val="1D1D1D"/>
                </a:solidFill>
                <a:effectLst/>
                <a:latin typeface="+mj-lt"/>
              </a:rPr>
              <a:t>– </a:t>
            </a:r>
            <a:r>
              <a:rPr lang="ko-KR" altLang="en-US" sz="1200" b="0" i="0">
                <a:solidFill>
                  <a:srgbClr val="1D1D1D"/>
                </a:solidFill>
                <a:effectLst/>
                <a:latin typeface="+mj-lt"/>
              </a:rPr>
              <a:t>곽수정</a:t>
            </a:r>
            <a:endParaRPr lang="en-US" altLang="ko-KR" sz="1200" b="0" i="0">
              <a:solidFill>
                <a:srgbClr val="1D1D1D"/>
              </a:solidFill>
              <a:effectLst/>
              <a:latin typeface="+mj-lt"/>
            </a:endParaRPr>
          </a:p>
          <a:p>
            <a:pPr lvl="1"/>
            <a:r>
              <a:rPr lang="ko-KR" altLang="en-US" sz="1200">
                <a:solidFill>
                  <a:srgbClr val="1D1D1D"/>
                </a:solidFill>
                <a:latin typeface="+mj-lt"/>
              </a:rPr>
              <a:t>사전과 어휘 지도를 이용한 한국어 단어 의미 벡터 </a:t>
            </a:r>
            <a:r>
              <a:rPr lang="en-US" altLang="ko-KR" sz="1200">
                <a:solidFill>
                  <a:srgbClr val="1D1D1D"/>
                </a:solidFill>
                <a:latin typeface="+mj-lt"/>
              </a:rPr>
              <a:t>– </a:t>
            </a:r>
            <a:r>
              <a:rPr lang="ko-KR" altLang="en-US" sz="1200">
                <a:solidFill>
                  <a:srgbClr val="1D1D1D"/>
                </a:solidFill>
                <a:latin typeface="+mj-lt"/>
              </a:rPr>
              <a:t>이주상</a:t>
            </a:r>
            <a:r>
              <a:rPr lang="en-US" altLang="ko-KR" sz="1200">
                <a:solidFill>
                  <a:srgbClr val="1D1D1D"/>
                </a:solidFill>
                <a:latin typeface="+mj-lt"/>
              </a:rPr>
              <a:t>(</a:t>
            </a:r>
            <a:r>
              <a:rPr lang="ko-KR" altLang="en-US" sz="1200">
                <a:solidFill>
                  <a:srgbClr val="1D1D1D"/>
                </a:solidFill>
                <a:latin typeface="+mj-lt"/>
              </a:rPr>
              <a:t>울산대학교</a:t>
            </a:r>
            <a:r>
              <a:rPr lang="en-US" altLang="ko-KR" sz="1200">
                <a:solidFill>
                  <a:srgbClr val="1D1D1D"/>
                </a:solidFill>
                <a:latin typeface="+mj-lt"/>
              </a:rPr>
              <a:t>)</a:t>
            </a:r>
            <a:endParaRPr lang="ko-KR" altLang="en-US" sz="1200" b="0" i="0">
              <a:solidFill>
                <a:srgbClr val="1D1D1D"/>
              </a:solidFill>
              <a:effectLst/>
              <a:latin typeface="+mj-lt"/>
            </a:endParaRP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참고 사이트 </a:t>
            </a:r>
            <a:r>
              <a:rPr lang="en-US" altLang="ko-KR"/>
              <a:t>:</a:t>
            </a:r>
          </a:p>
          <a:p>
            <a:pPr lvl="1"/>
            <a:r>
              <a:rPr lang="en-US" altLang="ko-KR" sz="1200">
                <a:hlinkClick r:id="rId2"/>
              </a:rPr>
              <a:t>https://www.lucypark.kr/docs/2015-pyconkr/#1</a:t>
            </a:r>
            <a:r>
              <a:rPr lang="en-US" altLang="ko-KR" sz="1200"/>
              <a:t> (</a:t>
            </a:r>
            <a:r>
              <a:rPr lang="ko-KR" altLang="en-US" sz="1200"/>
              <a:t>한국어와 </a:t>
            </a:r>
            <a:r>
              <a:rPr lang="en-US" altLang="ko-KR" sz="1200"/>
              <a:t>NLTK, Gensim</a:t>
            </a:r>
            <a:r>
              <a:rPr lang="ko-KR" altLang="en-US" sz="1200"/>
              <a:t>의 만남</a:t>
            </a:r>
            <a:r>
              <a:rPr lang="en-US" altLang="ko-KR" sz="1200"/>
              <a:t>)</a:t>
            </a:r>
          </a:p>
          <a:p>
            <a:pPr lvl="1"/>
            <a:r>
              <a:rPr lang="en-US" altLang="ko-KR" sz="1050">
                <a:hlinkClick r:id="rId3"/>
              </a:rPr>
              <a:t>https://cyc1am3n.github.io/2018/11/10/classifying_korean_movie_review.html</a:t>
            </a:r>
            <a:r>
              <a:rPr lang="en-US" altLang="ko-KR" sz="1050"/>
              <a:t> (konlpy </a:t>
            </a:r>
            <a:r>
              <a:rPr lang="ko-KR" altLang="en-US" sz="1050"/>
              <a:t>영화리뷰 감정분석</a:t>
            </a:r>
            <a:r>
              <a:rPr lang="en-US" altLang="ko-KR" sz="1050"/>
              <a:t>)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7838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10331</TotalTime>
  <Words>204</Words>
  <Application>Microsoft Office PowerPoint</Application>
  <PresentationFormat>화면 슬라이드 쇼(4:3)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Lora</vt:lpstr>
      <vt:lpstr>굴림</vt:lpstr>
      <vt:lpstr>맑은 고딕</vt:lpstr>
      <vt:lpstr>Arial</vt:lpstr>
      <vt:lpstr>Times New Roman</vt:lpstr>
      <vt:lpstr>Wingdings</vt:lpstr>
      <vt:lpstr>Default Theme</vt:lpstr>
      <vt:lpstr>감정분석 사전 조사</vt:lpstr>
      <vt:lpstr>단어의 감정 찾기</vt:lpstr>
      <vt:lpstr>How To?</vt:lpstr>
      <vt:lpstr>How To?</vt:lpstr>
      <vt:lpstr>How To?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희령</cp:lastModifiedBy>
  <cp:revision>500</cp:revision>
  <cp:lastPrinted>2016-11-01T07:29:09Z</cp:lastPrinted>
  <dcterms:created xsi:type="dcterms:W3CDTF">2013-09-09T21:16:08Z</dcterms:created>
  <dcterms:modified xsi:type="dcterms:W3CDTF">2020-07-15T15:49:38Z</dcterms:modified>
</cp:coreProperties>
</file>