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256" r:id="rId2"/>
    <p:sldId id="428" r:id="rId3"/>
    <p:sldId id="429" r:id="rId4"/>
    <p:sldId id="430" r:id="rId5"/>
    <p:sldId id="431" r:id="rId6"/>
    <p:sldId id="393" r:id="rId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5" autoAdjust="0"/>
    <p:restoredTop sz="86381" autoAdjust="0"/>
  </p:normalViewPr>
  <p:slideViewPr>
    <p:cSldViewPr>
      <p:cViewPr varScale="1">
        <p:scale>
          <a:sx n="99" d="100"/>
          <a:sy n="9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8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42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9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1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송희령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yooatom2200@naver.com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이인재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ko-KR" altLang="en-US" sz="1800" b="1" dirty="0" err="1">
                <a:latin typeface="Arial"/>
                <a:ea typeface="굴림"/>
              </a:rPr>
              <a:t>인재이메일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63824"/>
            <a:ext cx="7772400" cy="1981200"/>
          </a:xfrm>
        </p:spPr>
        <p:txBody>
          <a:bodyPr/>
          <a:lstStyle/>
          <a:p>
            <a:r>
              <a:rPr lang="ko-KR" altLang="en-US"/>
              <a:t>영화 예측모델을 통한</a:t>
            </a:r>
            <a:br>
              <a:rPr lang="en-US" altLang="ko-KR"/>
            </a:br>
            <a:r>
              <a:rPr lang="ko-KR" altLang="en-US"/>
              <a:t>댓글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송희령</a:t>
            </a:r>
            <a:endParaRPr lang="en-US" altLang="ko-KR" dirty="0"/>
          </a:p>
          <a:p>
            <a:r>
              <a:rPr lang="en-US" altLang="ko-KR"/>
              <a:t>20.08.12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네이버 영화 평점에 기반한 댓글 분석</a:t>
            </a:r>
            <a:endParaRPr lang="en-US" altLang="ko-KR"/>
          </a:p>
          <a:p>
            <a:pPr lvl="1"/>
            <a:r>
              <a:rPr lang="ko-KR" altLang="en-US"/>
              <a:t>평점을 통해 좋고 싫음의 기준이 나오는 영화 댓글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예측모델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CFB2D4-089B-43A8-82FC-B5CAD8AB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04864"/>
            <a:ext cx="6448425" cy="952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D974F6-D8C5-4E7B-B644-EE89F8980FEA}"/>
              </a:ext>
            </a:extLst>
          </p:cNvPr>
          <p:cNvSpPr/>
          <p:nvPr/>
        </p:nvSpPr>
        <p:spPr>
          <a:xfrm>
            <a:off x="1475656" y="2204864"/>
            <a:ext cx="1008112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31935CD-D474-4228-96BB-84735E2A3B8E}"/>
              </a:ext>
            </a:extLst>
          </p:cNvPr>
          <p:cNvCxnSpPr/>
          <p:nvPr/>
        </p:nvCxnSpPr>
        <p:spPr>
          <a:xfrm>
            <a:off x="1835696" y="2564904"/>
            <a:ext cx="0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EEE7AF-8CA6-4BC9-B51D-364D979E7978}"/>
              </a:ext>
            </a:extLst>
          </p:cNvPr>
          <p:cNvSpPr txBox="1"/>
          <p:nvPr/>
        </p:nvSpPr>
        <p:spPr>
          <a:xfrm>
            <a:off x="1475656" y="3444473"/>
            <a:ext cx="4536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대체로 평점이 댓글의 기호를 나타냄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465E80-4BF5-41BD-AABE-C5125C1F57A7}"/>
              </a:ext>
            </a:extLst>
          </p:cNvPr>
          <p:cNvSpPr/>
          <p:nvPr/>
        </p:nvSpPr>
        <p:spPr>
          <a:xfrm>
            <a:off x="2626692" y="2233330"/>
            <a:ext cx="3817515" cy="2595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A46416-D533-492F-934C-88BF1C9BE84B}"/>
              </a:ext>
            </a:extLst>
          </p:cNvPr>
          <p:cNvCxnSpPr>
            <a:cxnSpLocks/>
          </p:cNvCxnSpPr>
          <p:nvPr/>
        </p:nvCxnSpPr>
        <p:spPr>
          <a:xfrm>
            <a:off x="3635896" y="2492896"/>
            <a:ext cx="0" cy="8640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4E062D7-756F-462D-AE88-AD45DBB9C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606" y="4442748"/>
            <a:ext cx="6467475" cy="12858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64D297-7944-43DE-99E8-37A579CD1A34}"/>
              </a:ext>
            </a:extLst>
          </p:cNvPr>
          <p:cNvSpPr/>
          <p:nvPr/>
        </p:nvSpPr>
        <p:spPr>
          <a:xfrm>
            <a:off x="1456606" y="4433235"/>
            <a:ext cx="1008112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992A72-53AA-43F5-84C9-E717BC02918A}"/>
              </a:ext>
            </a:extLst>
          </p:cNvPr>
          <p:cNvCxnSpPr>
            <a:cxnSpLocks/>
          </p:cNvCxnSpPr>
          <p:nvPr/>
        </p:nvCxnSpPr>
        <p:spPr>
          <a:xfrm flipV="1">
            <a:off x="1850613" y="3789040"/>
            <a:ext cx="0" cy="6441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987CE0-4694-429D-BE08-EEEAF729CDB0}"/>
              </a:ext>
            </a:extLst>
          </p:cNvPr>
          <p:cNvSpPr/>
          <p:nvPr/>
        </p:nvSpPr>
        <p:spPr>
          <a:xfrm>
            <a:off x="2555777" y="4437650"/>
            <a:ext cx="5131618" cy="6475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F54F22-B2FC-4014-AA18-BBA97C8E34B8}"/>
              </a:ext>
            </a:extLst>
          </p:cNvPr>
          <p:cNvCxnSpPr>
            <a:cxnSpLocks/>
          </p:cNvCxnSpPr>
          <p:nvPr/>
        </p:nvCxnSpPr>
        <p:spPr>
          <a:xfrm flipV="1">
            <a:off x="3635896" y="3789040"/>
            <a:ext cx="0" cy="6441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데이터셋</a:t>
            </a:r>
            <a:endParaRPr lang="en-US" altLang="ko-KR"/>
          </a:p>
          <a:p>
            <a:pPr lvl="1"/>
            <a:r>
              <a:rPr lang="en-US" altLang="ko-KR"/>
              <a:t>Naver sentiment movie corpus</a:t>
            </a:r>
          </a:p>
          <a:p>
            <a:pPr lvl="1"/>
            <a:r>
              <a:rPr lang="en-US" altLang="ko-KR"/>
              <a:t>20</a:t>
            </a:r>
            <a:r>
              <a:rPr lang="ko-KR" altLang="en-US"/>
              <a:t>만개의 리뷰 중 중립적 평점</a:t>
            </a:r>
            <a:r>
              <a:rPr lang="en-US" altLang="ko-KR"/>
              <a:t>(5~8) </a:t>
            </a:r>
            <a:r>
              <a:rPr lang="ko-KR" altLang="en-US"/>
              <a:t>제외</a:t>
            </a:r>
            <a:endParaRPr lang="en-US" altLang="ko-KR"/>
          </a:p>
          <a:p>
            <a:pPr lvl="1"/>
            <a:r>
              <a:rPr lang="en-US" altLang="ko-KR"/>
              <a:t>1~4</a:t>
            </a:r>
            <a:r>
              <a:rPr lang="ko-KR" altLang="en-US"/>
              <a:t>점을 긍정</a:t>
            </a:r>
            <a:r>
              <a:rPr lang="en-US" altLang="ko-KR"/>
              <a:t>, 9~10</a:t>
            </a:r>
            <a:r>
              <a:rPr lang="ko-KR" altLang="en-US"/>
              <a:t>점을 부정으로 선택</a:t>
            </a:r>
            <a:endParaRPr lang="en-US" altLang="ko-KR"/>
          </a:p>
          <a:p>
            <a:pPr lvl="1"/>
            <a:r>
              <a:rPr lang="ko-KR" altLang="en-US"/>
              <a:t>데이터는 작성</a:t>
            </a:r>
            <a:r>
              <a:rPr lang="en-US" altLang="ko-KR"/>
              <a:t>ID,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감정판단</a:t>
            </a:r>
            <a:r>
              <a:rPr lang="en-US" altLang="ko-KR"/>
              <a:t>(0,1)</a:t>
            </a:r>
            <a:r>
              <a:rPr lang="ko-KR" altLang="en-US"/>
              <a:t>으로 구성</a:t>
            </a:r>
            <a:endParaRPr lang="en-US" altLang="ko-KR"/>
          </a:p>
          <a:p>
            <a:pPr lvl="1"/>
            <a:r>
              <a:rPr lang="en-US" altLang="ko-KR"/>
              <a:t>ex.</a:t>
            </a:r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예측모델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A43406-2B3A-4FC0-8D76-EE7D9CE0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4124325"/>
            <a:ext cx="65246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B680E5-BB77-4AFA-B6F8-40D15C033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082" y="3356992"/>
            <a:ext cx="42481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4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구현 방식</a:t>
            </a:r>
            <a:endParaRPr lang="en-US" altLang="ko-KR"/>
          </a:p>
          <a:p>
            <a:pPr lvl="1"/>
            <a:r>
              <a:rPr lang="en-US" altLang="ko-KR"/>
              <a:t>Jupyter</a:t>
            </a:r>
            <a:r>
              <a:rPr lang="ko-KR" altLang="en-US"/>
              <a:t> </a:t>
            </a:r>
            <a:r>
              <a:rPr lang="en-US" altLang="ko-KR"/>
              <a:t>Notebook</a:t>
            </a:r>
            <a:r>
              <a:rPr lang="ko-KR" altLang="en-US"/>
              <a:t>을 이용</a:t>
            </a:r>
            <a:endParaRPr lang="en-US" altLang="ko-KR"/>
          </a:p>
          <a:p>
            <a:pPr lvl="1"/>
            <a:r>
              <a:rPr lang="en-US" altLang="ko-KR"/>
              <a:t>Python </a:t>
            </a:r>
            <a:r>
              <a:rPr lang="ko-KR" altLang="en-US"/>
              <a:t>업데이트 및 </a:t>
            </a:r>
            <a:r>
              <a:rPr lang="en-US" altLang="ko-KR"/>
              <a:t>Keras, KoNLPY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ko-KR" altLang="en-US"/>
              <a:t>형태소 분석 방식은 기존 </a:t>
            </a:r>
            <a:r>
              <a:rPr lang="en-US" altLang="ko-KR"/>
              <a:t>Okt(</a:t>
            </a:r>
            <a:r>
              <a:rPr lang="ko-KR" altLang="en-US"/>
              <a:t>구 </a:t>
            </a:r>
            <a:r>
              <a:rPr lang="en-US" altLang="ko-KR"/>
              <a:t>Twitter)</a:t>
            </a:r>
            <a:r>
              <a:rPr lang="ko-KR" altLang="en-US"/>
              <a:t>를 사용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예측모델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02598-79FF-4B64-B7A7-E6ED46602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42" y="4842207"/>
            <a:ext cx="4067743" cy="1676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87F62A-2B2F-4D0D-80F3-B14746EBC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79" y="2900582"/>
            <a:ext cx="4882613" cy="17701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F9CA1D-03E5-4A33-8AB8-D0DDD919B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06" y="4707232"/>
            <a:ext cx="3117352" cy="18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7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토크나이징</a:t>
            </a:r>
            <a:endParaRPr lang="en-US" altLang="ko-KR"/>
          </a:p>
          <a:p>
            <a:pPr lvl="1"/>
            <a:r>
              <a:rPr lang="ko-KR" altLang="en-US"/>
              <a:t>문장들을 형태소에 맞게 구분시켜주기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예측모델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158857-D8DC-4B43-9B6A-91DBCFD98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880"/>
            <a:ext cx="4982270" cy="409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25B4E-0178-4E1F-ABAD-B4F1F99D7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61" y="3289377"/>
            <a:ext cx="1543265" cy="26768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EF85CA-EC19-4DC3-903D-E9FFD1057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4984"/>
            <a:ext cx="2191056" cy="155279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2E11DE8-6F45-4E36-BDDA-9CE1A32C5C06}"/>
              </a:ext>
            </a:extLst>
          </p:cNvPr>
          <p:cNvCxnSpPr>
            <a:cxnSpLocks/>
          </p:cNvCxnSpPr>
          <p:nvPr/>
        </p:nvCxnSpPr>
        <p:spPr>
          <a:xfrm flipH="1">
            <a:off x="2047539" y="2460082"/>
            <a:ext cx="144016" cy="6990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399D87-F10F-4981-B3D3-47EFE86CC1DF}"/>
              </a:ext>
            </a:extLst>
          </p:cNvPr>
          <p:cNvCxnSpPr>
            <a:cxnSpLocks/>
          </p:cNvCxnSpPr>
          <p:nvPr/>
        </p:nvCxnSpPr>
        <p:spPr>
          <a:xfrm>
            <a:off x="7123817" y="2628304"/>
            <a:ext cx="108377" cy="6610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D572FC-CDEE-4F7A-AE0A-ABD1A000110F}"/>
              </a:ext>
            </a:extLst>
          </p:cNvPr>
          <p:cNvSpPr/>
          <p:nvPr/>
        </p:nvSpPr>
        <p:spPr>
          <a:xfrm>
            <a:off x="1759506" y="3564238"/>
            <a:ext cx="1475158" cy="10168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D1B146-9A92-4044-B53F-8DA69BDFE5DE}"/>
              </a:ext>
            </a:extLst>
          </p:cNvPr>
          <p:cNvSpPr/>
          <p:nvPr/>
        </p:nvSpPr>
        <p:spPr>
          <a:xfrm>
            <a:off x="6617670" y="3610936"/>
            <a:ext cx="1386156" cy="21223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C68561-0B7F-4112-83C4-5BB24C0070AD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3234664" y="4072683"/>
            <a:ext cx="685570" cy="2744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3D53EFA-E6F1-4690-9E87-3695F5CFD30D}"/>
              </a:ext>
            </a:extLst>
          </p:cNvPr>
          <p:cNvCxnSpPr>
            <a:cxnSpLocks/>
          </p:cNvCxnSpPr>
          <p:nvPr/>
        </p:nvCxnSpPr>
        <p:spPr>
          <a:xfrm flipH="1">
            <a:off x="5909338" y="3933056"/>
            <a:ext cx="708335" cy="4140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63CC20-220E-46A0-8191-565CB2C66815}"/>
              </a:ext>
            </a:extLst>
          </p:cNvPr>
          <p:cNvSpPr txBox="1"/>
          <p:nvPr/>
        </p:nvSpPr>
        <p:spPr>
          <a:xfrm>
            <a:off x="3920234" y="4116271"/>
            <a:ext cx="453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배열엔 형태소를 저장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두번째 배열엔 기호를 저장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5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10375</TotalTime>
  <Words>117</Words>
  <Application>Microsoft Office PowerPoint</Application>
  <PresentationFormat>화면 슬라이드 쇼(4:3)</PresentationFormat>
  <Paragraphs>31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영화 예측모델을 통한 댓글 분석</vt:lpstr>
      <vt:lpstr>영화 예측모델</vt:lpstr>
      <vt:lpstr>영화 예측모델</vt:lpstr>
      <vt:lpstr>영화 예측모델</vt:lpstr>
      <vt:lpstr>영화 예측모델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희령</cp:lastModifiedBy>
  <cp:revision>506</cp:revision>
  <cp:lastPrinted>2016-11-01T07:29:09Z</cp:lastPrinted>
  <dcterms:created xsi:type="dcterms:W3CDTF">2013-09-09T21:16:08Z</dcterms:created>
  <dcterms:modified xsi:type="dcterms:W3CDTF">2020-08-12T13:25:48Z</dcterms:modified>
</cp:coreProperties>
</file>