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3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5" autoAdjust="0"/>
    <p:restoredTop sz="86381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7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7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송희령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yooatom2200@naver.com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이인재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ko-KR" altLang="en-US" sz="1800" b="1" dirty="0" err="1">
                <a:latin typeface="Arial"/>
                <a:ea typeface="굴림"/>
              </a:rPr>
              <a:t>인재이메일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63824"/>
            <a:ext cx="7772400" cy="1981200"/>
          </a:xfrm>
        </p:spPr>
        <p:txBody>
          <a:bodyPr/>
          <a:lstStyle/>
          <a:p>
            <a:r>
              <a:rPr lang="ko-KR" altLang="en-US"/>
              <a:t>머신러닝</a:t>
            </a:r>
            <a:r>
              <a:rPr lang="en-US" altLang="ko-KR"/>
              <a:t>(Keras)</a:t>
            </a:r>
            <a:r>
              <a:rPr lang="ko-KR" altLang="en-US"/>
              <a:t> </a:t>
            </a:r>
            <a:br>
              <a:rPr lang="en-US" altLang="ko-KR"/>
            </a:br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송희령</a:t>
            </a:r>
            <a:endParaRPr lang="en-US" altLang="ko-KR" dirty="0"/>
          </a:p>
          <a:p>
            <a:r>
              <a:rPr lang="en-US" altLang="ko-KR"/>
              <a:t>20.08.20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훈련셋과 검증셋</a:t>
            </a:r>
            <a:endParaRPr lang="en-US" altLang="ko-KR"/>
          </a:p>
          <a:p>
            <a:pPr lvl="1"/>
            <a:r>
              <a:rPr lang="ko-KR" altLang="en-US"/>
              <a:t>훈련셋 </a:t>
            </a:r>
            <a:r>
              <a:rPr lang="en-US" altLang="ko-KR"/>
              <a:t>: </a:t>
            </a:r>
            <a:r>
              <a:rPr lang="ko-KR" altLang="en-US"/>
              <a:t>러닝을 시킬 확립된 데이터</a:t>
            </a:r>
            <a:endParaRPr lang="en-US" altLang="ko-KR"/>
          </a:p>
          <a:p>
            <a:pPr lvl="2"/>
            <a:r>
              <a:rPr lang="ko-KR" altLang="en-US"/>
              <a:t>기존 영화 댓글 데이터 </a:t>
            </a:r>
            <a:r>
              <a:rPr lang="en-US" altLang="ko-KR"/>
              <a:t>15</a:t>
            </a:r>
            <a:r>
              <a:rPr lang="ko-KR" altLang="en-US"/>
              <a:t>만개</a:t>
            </a:r>
            <a:endParaRPr lang="en-US" altLang="ko-KR"/>
          </a:p>
          <a:p>
            <a:pPr lvl="1"/>
            <a:r>
              <a:rPr lang="ko-KR" altLang="en-US"/>
              <a:t>검증셋 </a:t>
            </a:r>
            <a:r>
              <a:rPr lang="en-US" altLang="ko-KR"/>
              <a:t>: </a:t>
            </a:r>
            <a:r>
              <a:rPr lang="ko-KR" altLang="en-US"/>
              <a:t>훈련셋의 러닝 척도를 판단할 데이터</a:t>
            </a:r>
            <a:endParaRPr lang="en-US" altLang="ko-KR"/>
          </a:p>
          <a:p>
            <a:pPr lvl="2"/>
            <a:r>
              <a:rPr lang="ko-KR" altLang="en-US"/>
              <a:t>같은 방식의 영화 댓글 데이터 </a:t>
            </a:r>
            <a:r>
              <a:rPr lang="en-US" altLang="ko-KR"/>
              <a:t>5</a:t>
            </a:r>
            <a:r>
              <a:rPr lang="ko-KR" altLang="en-US"/>
              <a:t>만개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데이터 형식</a:t>
            </a:r>
            <a:endParaRPr lang="en-US" altLang="ko-KR"/>
          </a:p>
          <a:p>
            <a:pPr lvl="1"/>
            <a:r>
              <a:rPr lang="en-US" altLang="ko-KR"/>
              <a:t>x</a:t>
            </a:r>
            <a:r>
              <a:rPr lang="ko-KR" altLang="en-US"/>
              <a:t>값 </a:t>
            </a:r>
            <a:r>
              <a:rPr lang="en-US" altLang="ko-KR"/>
              <a:t>: </a:t>
            </a:r>
            <a:r>
              <a:rPr lang="ko-KR" altLang="en-US"/>
              <a:t>입력 데이터</a:t>
            </a:r>
            <a:r>
              <a:rPr lang="en-US" altLang="ko-KR"/>
              <a:t>, y</a:t>
            </a:r>
            <a:r>
              <a:rPr lang="ko-KR" altLang="en-US"/>
              <a:t>값 </a:t>
            </a:r>
            <a:r>
              <a:rPr lang="en-US" altLang="ko-KR"/>
              <a:t>: </a:t>
            </a:r>
            <a:r>
              <a:rPr lang="ko-KR" altLang="en-US"/>
              <a:t>라벨값</a:t>
            </a:r>
            <a:r>
              <a:rPr lang="en-US" altLang="ko-KR"/>
              <a:t>(</a:t>
            </a:r>
            <a:r>
              <a:rPr lang="ko-KR" altLang="en-US"/>
              <a:t>결과</a:t>
            </a:r>
            <a:endParaRPr lang="en-US" altLang="ko-KR"/>
          </a:p>
          <a:p>
            <a:pPr lvl="2"/>
            <a:r>
              <a:rPr lang="ko-KR" altLang="en-US"/>
              <a:t>대입시 </a:t>
            </a:r>
            <a:r>
              <a:rPr lang="en-US" altLang="ko-KR"/>
              <a:t>x</a:t>
            </a:r>
            <a:r>
              <a:rPr lang="ko-KR" altLang="en-US"/>
              <a:t>는 영화의 댓글</a:t>
            </a:r>
            <a:r>
              <a:rPr lang="en-US" altLang="ko-KR"/>
              <a:t>, y</a:t>
            </a:r>
            <a:r>
              <a:rPr lang="ko-KR" altLang="en-US"/>
              <a:t>는 해당 댓글의 호불호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C22B-8176-4263-A657-A3A1421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D3710-4C96-4D4C-92CA-4E1F88A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러닝 모델 구현</a:t>
            </a:r>
            <a:endParaRPr lang="en-US" altLang="ko-KR"/>
          </a:p>
          <a:p>
            <a:pPr lvl="1"/>
            <a:r>
              <a:rPr lang="en-US" altLang="ko-KR"/>
              <a:t>keras</a:t>
            </a:r>
            <a:r>
              <a:rPr lang="ko-KR" altLang="en-US"/>
              <a:t> 에선 </a:t>
            </a:r>
            <a:r>
              <a:rPr lang="en-US" altLang="ko-KR"/>
              <a:t>models</a:t>
            </a:r>
            <a:r>
              <a:rPr lang="ko-KR" altLang="en-US"/>
              <a:t>를 이용하여 구현</a:t>
            </a:r>
            <a:endParaRPr lang="en-US" altLang="ko-KR"/>
          </a:p>
          <a:p>
            <a:pPr lvl="1"/>
            <a:r>
              <a:rPr lang="ko-KR" altLang="en-US"/>
              <a:t>각 층계를 통해 연산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활성함수</a:t>
            </a:r>
            <a:endParaRPr lang="en-US" altLang="ko-KR"/>
          </a:p>
          <a:p>
            <a:pPr lvl="1"/>
            <a:r>
              <a:rPr lang="ko-KR" altLang="en-US"/>
              <a:t>러닝 모델에서 층 연산시 사용할 함수</a:t>
            </a:r>
            <a:endParaRPr lang="en-US" altLang="ko-KR"/>
          </a:p>
          <a:p>
            <a:pPr lvl="1"/>
            <a:r>
              <a:rPr lang="en-US" altLang="ko-KR"/>
              <a:t>Sigmoid, Tanh, ReLU </a:t>
            </a:r>
            <a:r>
              <a:rPr lang="ko-KR" altLang="en-US"/>
              <a:t>등</a:t>
            </a:r>
            <a:r>
              <a:rPr lang="en-US" altLang="ko-KR"/>
              <a:t>..</a:t>
            </a:r>
          </a:p>
          <a:p>
            <a:pPr lvl="1"/>
            <a:r>
              <a:rPr lang="ko-KR" altLang="en-US"/>
              <a:t>해당 테스트에선 은닉층의 결과를 풍부하게 할  </a:t>
            </a:r>
            <a:r>
              <a:rPr lang="en-US" altLang="ko-KR"/>
              <a:t>relu</a:t>
            </a:r>
            <a:r>
              <a:rPr lang="ko-KR" altLang="en-US"/>
              <a:t>함수와</a:t>
            </a:r>
            <a:r>
              <a:rPr lang="en-US" altLang="ko-KR"/>
              <a:t> </a:t>
            </a:r>
            <a:r>
              <a:rPr lang="ko-KR" altLang="en-US"/>
              <a:t>이진 분류 출력을 위한 </a:t>
            </a:r>
            <a:r>
              <a:rPr lang="en-US" altLang="ko-KR"/>
              <a:t>Sigmoid</a:t>
            </a:r>
            <a:r>
              <a:rPr lang="ko-KR" altLang="en-US"/>
              <a:t> 사용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B69CB-2978-4E50-90F4-530EA56F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5229200"/>
            <a:ext cx="5514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C22B-8176-4263-A657-A3A1421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D3710-4C96-4D4C-92CA-4E1F88A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모델 생성</a:t>
            </a:r>
            <a:endParaRPr lang="en-US" altLang="ko-KR"/>
          </a:p>
          <a:p>
            <a:pPr lvl="1"/>
            <a:r>
              <a:rPr lang="en-US" altLang="ko-KR"/>
              <a:t>Compile </a:t>
            </a:r>
            <a:r>
              <a:rPr lang="ko-KR" altLang="en-US"/>
              <a:t>함수를 이용</a:t>
            </a:r>
            <a:endParaRPr lang="en-US" altLang="ko-KR"/>
          </a:p>
          <a:p>
            <a:pPr lvl="1"/>
            <a:r>
              <a:rPr lang="ko-KR" altLang="en-US"/>
              <a:t>옵티마이저 </a:t>
            </a:r>
            <a:r>
              <a:rPr lang="en-US" altLang="ko-KR"/>
              <a:t>: </a:t>
            </a:r>
            <a:r>
              <a:rPr lang="ko-KR" altLang="en-US"/>
              <a:t>학습 방법을 선택 </a:t>
            </a:r>
            <a:r>
              <a:rPr lang="en-US" altLang="ko-KR"/>
              <a:t>(RMSProp)</a:t>
            </a:r>
          </a:p>
          <a:p>
            <a:pPr lvl="1"/>
            <a:r>
              <a:rPr lang="ko-KR" altLang="en-US"/>
              <a:t>손실함수 </a:t>
            </a:r>
            <a:r>
              <a:rPr lang="en-US" altLang="ko-KR"/>
              <a:t>: </a:t>
            </a:r>
            <a:r>
              <a:rPr lang="ko-KR" altLang="en-US"/>
              <a:t>데이터를 바르게 표현 했는지</a:t>
            </a:r>
            <a:br>
              <a:rPr lang="en-US" altLang="ko-KR"/>
            </a:br>
            <a:r>
              <a:rPr lang="ko-KR" altLang="en-US"/>
              <a:t>알수 있는함수</a:t>
            </a:r>
            <a:r>
              <a:rPr lang="en-US" altLang="ko-KR"/>
              <a:t>. </a:t>
            </a:r>
            <a:r>
              <a:rPr lang="ko-KR" altLang="en-US"/>
              <a:t>해당 표현에선 확률을 구하기 때문에 크로스 엔트로피를 선택</a:t>
            </a:r>
            <a:r>
              <a:rPr lang="en-US" altLang="ko-KR"/>
              <a:t>(binary_crossentropy)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C5CC07-B454-4CD7-B206-228294C7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61048"/>
            <a:ext cx="8604448" cy="3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C22B-8176-4263-A657-A3A1421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D3710-4C96-4D4C-92CA-4E1F88A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모델 실행</a:t>
            </a:r>
            <a:endParaRPr lang="en-US" altLang="ko-KR"/>
          </a:p>
          <a:p>
            <a:pPr lvl="1"/>
            <a:r>
              <a:rPr lang="en-US" altLang="ko-KR"/>
              <a:t>fit</a:t>
            </a:r>
            <a:r>
              <a:rPr lang="ko-KR" altLang="en-US"/>
              <a:t>을 이용하여 학습실행</a:t>
            </a:r>
            <a:endParaRPr lang="en-US" altLang="ko-KR"/>
          </a:p>
          <a:p>
            <a:pPr lvl="1"/>
            <a:r>
              <a:rPr lang="ko-KR" altLang="en-US"/>
              <a:t>입력값과 출력값</a:t>
            </a:r>
            <a:r>
              <a:rPr lang="en-US" altLang="ko-KR"/>
              <a:t>(x_train, y_train)</a:t>
            </a:r>
            <a:r>
              <a:rPr lang="ko-KR" altLang="en-US"/>
              <a:t>을 입력 후</a:t>
            </a:r>
            <a:br>
              <a:rPr lang="en-US" altLang="ko-KR"/>
            </a:br>
            <a:r>
              <a:rPr lang="ko-KR" altLang="en-US"/>
              <a:t>가중치 갱신 빈도 설정</a:t>
            </a:r>
            <a:r>
              <a:rPr lang="en-US" altLang="ko-KR"/>
              <a:t>(batch_size)</a:t>
            </a:r>
            <a:r>
              <a:rPr lang="ko-KR" altLang="en-US"/>
              <a:t>후</a:t>
            </a:r>
            <a:br>
              <a:rPr lang="en-US" altLang="ko-KR"/>
            </a:br>
            <a:r>
              <a:rPr lang="ko-KR" altLang="en-US"/>
              <a:t>훈련 횟수</a:t>
            </a:r>
            <a:r>
              <a:rPr lang="en-US" altLang="ko-KR"/>
              <a:t>(epochs)</a:t>
            </a:r>
            <a:r>
              <a:rPr lang="ko-KR" altLang="en-US"/>
              <a:t>를 설정합니다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훈련 횟수는 다다익선이 아닌 과유불급</a:t>
            </a:r>
            <a:endParaRPr lang="en-US" altLang="ko-KR"/>
          </a:p>
          <a:p>
            <a:pPr lvl="2"/>
            <a:r>
              <a:rPr lang="en-US" altLang="ko-KR"/>
              <a:t>Overfitting(</a:t>
            </a:r>
            <a:r>
              <a:rPr lang="ko-KR" altLang="en-US"/>
              <a:t>과적합</a:t>
            </a:r>
            <a:r>
              <a:rPr lang="en-US" altLang="ko-KR"/>
              <a:t>)</a:t>
            </a:r>
            <a:r>
              <a:rPr lang="ko-KR" altLang="en-US"/>
              <a:t>의 문제가 발생 할 수 있기 때문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214A08-9845-47B5-944C-F5183698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87" y="4005064"/>
            <a:ext cx="5835825" cy="27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C22B-8176-4263-A657-A3A1421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D3710-4C96-4D4C-92CA-4E1F88A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모델 검증</a:t>
            </a:r>
            <a:endParaRPr lang="en-US" altLang="ko-KR"/>
          </a:p>
          <a:p>
            <a:pPr lvl="1"/>
            <a:r>
              <a:rPr lang="en-US" altLang="ko-KR"/>
              <a:t>evaluat</a:t>
            </a:r>
            <a:r>
              <a:rPr lang="ko-KR" altLang="en-US"/>
              <a:t>를 이용</a:t>
            </a:r>
            <a:endParaRPr lang="en-US" altLang="ko-KR"/>
          </a:p>
          <a:p>
            <a:pPr lvl="1"/>
            <a:r>
              <a:rPr lang="ko-KR" altLang="en-US"/>
              <a:t>테스트 값의 </a:t>
            </a:r>
            <a:r>
              <a:rPr lang="en-US" altLang="ko-KR"/>
              <a:t>input</a:t>
            </a:r>
            <a:r>
              <a:rPr lang="ko-KR" altLang="en-US"/>
              <a:t>값과 </a:t>
            </a:r>
            <a:r>
              <a:rPr lang="en-US" altLang="ko-KR"/>
              <a:t>output</a:t>
            </a:r>
            <a:r>
              <a:rPr lang="ko-KR" altLang="en-US"/>
              <a:t> 값을 비교하여 검증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손실률</a:t>
            </a:r>
            <a:r>
              <a:rPr lang="en-US" altLang="ko-KR"/>
              <a:t>, </a:t>
            </a:r>
            <a:r>
              <a:rPr lang="ko-KR" altLang="en-US"/>
              <a:t>정확도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5CED5-126F-4C46-9426-A88AF547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774454"/>
            <a:ext cx="3457575" cy="581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ABE7E9-6695-464B-9ED2-A709B2355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64904"/>
            <a:ext cx="27717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C22B-8176-4263-A657-A3A1421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D3710-4C96-4D4C-92CA-4E1F88A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모델 예측 결과 </a:t>
            </a:r>
            <a:r>
              <a:rPr lang="en-US" altLang="ko-KR"/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E20E64-F108-40A5-A7FE-3994476B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6" y="2342223"/>
            <a:ext cx="7236296" cy="740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CCA1F-3E88-4687-9EBD-4E7E4AD53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93" y="5830019"/>
            <a:ext cx="6924675" cy="695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89E5E-78EF-4F31-A9C7-47C630124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93" y="5236399"/>
            <a:ext cx="3686175" cy="561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58BBB-30F4-48DC-AA9D-5E04686AF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84" y="3986386"/>
            <a:ext cx="6372225" cy="666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B24477-7E63-4E82-84BD-A9EEE6AAF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852" y="3461255"/>
            <a:ext cx="4381500" cy="552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6CAC49-A2BA-4B5D-8BC0-D066C4A1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308" y="1664691"/>
            <a:ext cx="6353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C22B-8176-4263-A657-A3A14218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예측모델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D3710-4C96-4D4C-92CA-4E1F88AC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해당 모델을 뉴스 댓글에 적용 </a:t>
            </a:r>
            <a:r>
              <a:rPr lang="en-US" altLang="ko-KR"/>
              <a:t>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723F1-87B4-4A71-A895-938F5E96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75" y="1844824"/>
            <a:ext cx="7631757" cy="13128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2241A9-B244-45A4-A96F-A9B895CD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22" y="3443485"/>
            <a:ext cx="7003766" cy="15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10544</TotalTime>
  <Words>239</Words>
  <Application>Microsoft Office PowerPoint</Application>
  <PresentationFormat>화면 슬라이드 쇼(4:3)</PresentationFormat>
  <Paragraphs>50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머신러닝(Keras)  분석</vt:lpstr>
      <vt:lpstr>영화 예측모델</vt:lpstr>
      <vt:lpstr>영화 예측모델</vt:lpstr>
      <vt:lpstr>영화 예측모델</vt:lpstr>
      <vt:lpstr>영화 예측모델</vt:lpstr>
      <vt:lpstr>영화 예측모델</vt:lpstr>
      <vt:lpstr>영화 예측모델</vt:lpstr>
      <vt:lpstr>영화 예측모델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희령</cp:lastModifiedBy>
  <cp:revision>518</cp:revision>
  <cp:lastPrinted>2016-11-01T07:29:09Z</cp:lastPrinted>
  <dcterms:created xsi:type="dcterms:W3CDTF">2013-09-09T21:16:08Z</dcterms:created>
  <dcterms:modified xsi:type="dcterms:W3CDTF">2020-08-19T14:49:40Z</dcterms:modified>
</cp:coreProperties>
</file>