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06" r:id="rId4"/>
    <p:sldId id="322" r:id="rId5"/>
    <p:sldId id="323" r:id="rId6"/>
    <p:sldId id="319" r:id="rId7"/>
    <p:sldId id="324" r:id="rId8"/>
    <p:sldId id="326" r:id="rId9"/>
    <p:sldId id="327" r:id="rId10"/>
    <p:sldId id="328" r:id="rId11"/>
    <p:sldId id="320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최종결과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9" y="5240847"/>
            <a:ext cx="5513379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렌더링된 </a:t>
            </a:r>
            <a:r>
              <a:rPr lang="en-US" altLang="ko-Kore-KR" sz="1100" dirty="0"/>
              <a:t>show</a:t>
            </a:r>
            <a:r>
              <a:rPr lang="ko-Kore-KR" altLang="en-US" sz="1100" dirty="0"/>
              <a:t>페이지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입력받은 값이 정상적으로 넘어와 적용된것과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크롤링에 성공과 실패 여부에 맞게 정상적으로 출력되는 것을 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D1B27-7C58-2E46-9B5E-B6C9F678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" y="1363231"/>
            <a:ext cx="5995772" cy="3443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4A425-05D8-994F-A4F9-D84D412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24" y="2040423"/>
            <a:ext cx="1942519" cy="758871"/>
          </a:xfrm>
          <a:prstGeom prst="rect">
            <a:avLst/>
          </a:prstGeom>
          <a:ln w="12700">
            <a:solidFill>
              <a:srgbClr val="FF787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63615-7E9E-384E-A49F-EF00976B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78" y="1363231"/>
            <a:ext cx="5995772" cy="3443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F74E4C-2AF5-2248-8D39-F56F155B6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396" y="2092277"/>
            <a:ext cx="1942519" cy="760329"/>
          </a:xfrm>
          <a:prstGeom prst="rect">
            <a:avLst/>
          </a:prstGeom>
          <a:ln w="12700">
            <a:solidFill>
              <a:srgbClr val="FF7876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B15F60-6216-5C48-8386-F690FCAA4A1F}"/>
              </a:ext>
            </a:extLst>
          </p:cNvPr>
          <p:cNvCxnSpPr>
            <a:cxnSpLocks/>
          </p:cNvCxnSpPr>
          <p:nvPr/>
        </p:nvCxnSpPr>
        <p:spPr>
          <a:xfrm flipH="1" flipV="1">
            <a:off x="3339309" y="1893536"/>
            <a:ext cx="496315" cy="32811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977BA0-7DD8-F64E-83D1-209CA5781F7A}"/>
              </a:ext>
            </a:extLst>
          </p:cNvPr>
          <p:cNvCxnSpPr>
            <a:cxnSpLocks/>
          </p:cNvCxnSpPr>
          <p:nvPr/>
        </p:nvCxnSpPr>
        <p:spPr>
          <a:xfrm flipH="1" flipV="1">
            <a:off x="9335081" y="1928220"/>
            <a:ext cx="496315" cy="32811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1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쿼리문으로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작성하는것</a:t>
            </a:r>
            <a:r>
              <a:rPr lang="ko-KR" altLang="en-US" sz="1100" dirty="0"/>
              <a:t> 대신 </a:t>
            </a:r>
            <a:r>
              <a:rPr lang="en-US" altLang="ko-KR" sz="1100" dirty="0" err="1"/>
              <a:t>Sqlite</a:t>
            </a:r>
            <a:r>
              <a:rPr lang="en-US" altLang="ko-KR" sz="1100" dirty="0"/>
              <a:t> Browser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r>
              <a:rPr lang="en-US" altLang="ko-KR" sz="1100" dirty="0"/>
              <a:t> </a:t>
            </a:r>
            <a:r>
              <a:rPr lang="ko-KR" altLang="en-US" sz="1100" dirty="0"/>
              <a:t>생성해보았습니다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테이블 생성 후 레코드 값 역시 삽입해주었습니다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3DCC5B-8D9F-C846-9A87-97C1AEDD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3" y="1421755"/>
            <a:ext cx="5284960" cy="4046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C9207-D0D7-6B42-B463-3DFAB289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38" y="1224732"/>
            <a:ext cx="5971267" cy="4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생성된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파일의 확인을 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폴더 내에 삽입 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삽입한 데이터를 확인하기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모든열에</a:t>
            </a:r>
            <a:r>
              <a:rPr lang="ko-KR" altLang="en-US" sz="1100" dirty="0"/>
              <a:t> 대한 </a:t>
            </a:r>
            <a:r>
              <a:rPr lang="ko-KR" altLang="en-US" sz="1100" dirty="0" err="1"/>
              <a:t>행데이터를</a:t>
            </a:r>
            <a:r>
              <a:rPr lang="ko-KR" altLang="en-US" sz="1100" dirty="0"/>
              <a:t> 출력해보았습니다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삽입한것과</a:t>
            </a:r>
            <a:r>
              <a:rPr lang="ko-KR" altLang="en-US" sz="1100" dirty="0"/>
              <a:t> 같이 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D7F9E-3F01-5645-98FA-1366392E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9" y="1416398"/>
            <a:ext cx="4406900" cy="387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33D403-A5A2-FC4C-8F84-23DC709A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08" y="1478641"/>
            <a:ext cx="6602458" cy="3545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B43BDA-E2E9-3B47-88F4-7675E362072B}"/>
              </a:ext>
            </a:extLst>
          </p:cNvPr>
          <p:cNvSpPr txBox="1"/>
          <p:nvPr/>
        </p:nvSpPr>
        <p:spPr>
          <a:xfrm>
            <a:off x="765146" y="4762242"/>
            <a:ext cx="1711017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26BA5-7F13-8E4F-9B25-51D7DC6BB6A4}"/>
              </a:ext>
            </a:extLst>
          </p:cNvPr>
          <p:cNvSpPr txBox="1"/>
          <p:nvPr/>
        </p:nvSpPr>
        <p:spPr>
          <a:xfrm>
            <a:off x="5869871" y="4662487"/>
            <a:ext cx="5717924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열 이름으로 검색하기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sql</a:t>
            </a:r>
            <a:r>
              <a:rPr lang="ko-KR" altLang="en-US" sz="1100" dirty="0"/>
              <a:t>연결에서 </a:t>
            </a:r>
            <a:r>
              <a:rPr lang="en-US" altLang="ko-KR" sz="1100" dirty="0" err="1"/>
              <a:t>row_factory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sqlite3.Row </a:t>
            </a:r>
            <a:r>
              <a:rPr lang="ko-KR" altLang="en-US" sz="1100" dirty="0"/>
              <a:t>클래스로 변경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내 모든 데이터를 가져온 후</a:t>
            </a:r>
            <a:r>
              <a:rPr lang="en-US" altLang="ko-KR" sz="1100" dirty="0"/>
              <a:t> </a:t>
            </a:r>
            <a:r>
              <a:rPr lang="ko-KR" altLang="en-US" sz="1100" dirty="0"/>
              <a:t>열 이름으로 </a:t>
            </a:r>
            <a:r>
              <a:rPr lang="en-US" altLang="ko-KR" sz="1100" dirty="0"/>
              <a:t>print </a:t>
            </a:r>
            <a:r>
              <a:rPr lang="ko-KR" altLang="en-US" sz="1100" dirty="0"/>
              <a:t>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row[</a:t>
            </a:r>
            <a:r>
              <a:rPr lang="ko-KR" altLang="en-US" sz="1100" dirty="0" err="1"/>
              <a:t>열이름</a:t>
            </a:r>
            <a:r>
              <a:rPr lang="en-US" altLang="ko-KR" sz="1100" dirty="0"/>
              <a:t>]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열 이름으로 데이터를 가져올 수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418C6-12CB-CB45-ACC3-17D4005E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58900"/>
            <a:ext cx="8178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출력 형식에 있어서도 기존 </a:t>
            </a:r>
            <a:r>
              <a:rPr lang="en-US" altLang="ko-KR" sz="1100" dirty="0"/>
              <a:t>row</a:t>
            </a:r>
            <a:r>
              <a:rPr lang="ko-KR" altLang="en-US" sz="1100" dirty="0"/>
              <a:t> 그대로 출력을 해보면</a:t>
            </a:r>
            <a:endParaRPr lang="en-US" altLang="ko-KR" sz="1100" dirty="0"/>
          </a:p>
          <a:p>
            <a:pPr algn="ctr"/>
            <a:r>
              <a:rPr lang="en-US" altLang="ko-KR" sz="1100" dirty="0"/>
              <a:t>sqlite3.Row</a:t>
            </a:r>
            <a:r>
              <a:rPr lang="ko-KR" altLang="en-US" sz="1100" dirty="0"/>
              <a:t> 라는 데이터 형식으로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보아</a:t>
            </a:r>
            <a:endParaRPr lang="en-US" altLang="ko-KR" sz="1100" dirty="0"/>
          </a:p>
          <a:p>
            <a:pPr algn="ctr"/>
            <a:r>
              <a:rPr lang="ko-KR" altLang="en-US" sz="1100" dirty="0"/>
              <a:t>특정 데이터 형식으로 저장되어 직접 </a:t>
            </a:r>
            <a:r>
              <a:rPr lang="ko-KR" altLang="en-US" sz="1100" dirty="0" err="1"/>
              <a:t>열에대한</a:t>
            </a:r>
            <a:r>
              <a:rPr lang="ko-KR" altLang="en-US" sz="1100" dirty="0"/>
              <a:t> 호출을 해주어야 출력 </a:t>
            </a:r>
            <a:r>
              <a:rPr lang="ko-KR" altLang="en-US" sz="1100" dirty="0" err="1"/>
              <a:t>가능하다는것을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알 수 있었습니다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B1780D-3798-9046-84AE-E0D21156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96" y="1298379"/>
            <a:ext cx="7104807" cy="4422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B074B-FE8C-9845-9930-E43303CCE762}"/>
              </a:ext>
            </a:extLst>
          </p:cNvPr>
          <p:cNvSpPr txBox="1"/>
          <p:nvPr/>
        </p:nvSpPr>
        <p:spPr>
          <a:xfrm>
            <a:off x="3451702" y="5385570"/>
            <a:ext cx="3458896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18584-71E4-C24B-ABB2-15BB9459B55E}"/>
              </a:ext>
            </a:extLst>
          </p:cNvPr>
          <p:cNvSpPr txBox="1"/>
          <p:nvPr/>
        </p:nvSpPr>
        <p:spPr>
          <a:xfrm>
            <a:off x="3451702" y="4129955"/>
            <a:ext cx="1484440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86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8" y="6131735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담을 </a:t>
            </a:r>
            <a:r>
              <a:rPr lang="en-US" altLang="ko-Kore-KR" sz="1100" dirty="0" err="1"/>
              <a:t>Weather.db</a:t>
            </a:r>
            <a:r>
              <a:rPr lang="ko-Kore-KR" altLang="en-US" sz="1100" dirty="0"/>
              <a:t>를 생성해 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제시한 조건에 맞게 테이블을 구성해주었습니다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DE86-8F28-394E-8D23-3E64621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06" y="1068036"/>
            <a:ext cx="6554785" cy="51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7349D7-AFFD-4C4C-9668-C27F4D5C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4" y="1340141"/>
            <a:ext cx="4882223" cy="33646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크롤링하기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urllib</a:t>
            </a:r>
            <a:r>
              <a:rPr lang="ko-Kore-KR" altLang="en-US" sz="1100" dirty="0"/>
              <a:t>와 </a:t>
            </a:r>
            <a:r>
              <a:rPr lang="en-US" altLang="ko-Kore-KR" sz="1100" dirty="0" err="1"/>
              <a:t>BeautifulSoup</a:t>
            </a:r>
            <a:r>
              <a:rPr lang="ko-Kore-KR" altLang="en-US" sz="1100" dirty="0"/>
              <a:t>을 이용하여 기상청 날씨페이지를 로드시켜줍니다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5080648" y="1766648"/>
            <a:ext cx="241918" cy="79043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5322566" y="1925904"/>
            <a:ext cx="568436" cy="235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C8260AE6-3BCB-1149-83BD-797D989CDE23}"/>
              </a:ext>
            </a:extLst>
          </p:cNvPr>
          <p:cNvSpPr/>
          <p:nvPr/>
        </p:nvSpPr>
        <p:spPr>
          <a:xfrm>
            <a:off x="3169579" y="2720160"/>
            <a:ext cx="241918" cy="6218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5B67EF-52A3-A74A-963F-2987B6C6D859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411497" y="2983591"/>
            <a:ext cx="1977799" cy="4749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5443526" y="2768147"/>
            <a:ext cx="310166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날씨정보를 저장하기 위해 만들어둔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데이터베이스를 연결시켜 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4459376" y="3520035"/>
            <a:ext cx="241918" cy="93950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 flipV="1">
            <a:off x="4701294" y="3989165"/>
            <a:ext cx="82556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저장할 현재시간정보를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Sqlite</a:t>
            </a:r>
            <a:r>
              <a:rPr lang="ko-Kore-KR" altLang="en-US" sz="1100" dirty="0"/>
              <a:t>의 시간정보포맷에 맞게 스플릿후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가공하여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date_time</a:t>
            </a:r>
            <a:r>
              <a:rPr lang="ko-Kore-KR" altLang="en-US" sz="1100" dirty="0"/>
              <a:t>이라는 현재시간변수를 생성해 줍니다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출력결과로 현재시간이 정상적으로 출력되는것을 볼 수 있습니다</a:t>
            </a:r>
            <a:r>
              <a:rPr lang="en-US" altLang="ko-Kore-KR" sz="1100" dirty="0"/>
              <a:t>.</a:t>
            </a:r>
            <a:r>
              <a:rPr lang="ko-Kore-KR" altLang="en-US" sz="1100" dirty="0"/>
              <a:t> 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5160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73BCE6-823F-964B-B212-72B51F56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4" y="1538134"/>
            <a:ext cx="5213713" cy="278900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로드했던 페이지 내의 날씨정보 테이블을 검색하여</a:t>
            </a:r>
            <a:r>
              <a:rPr lang="en-US" altLang="ko-Kore-KR" sz="1100" dirty="0"/>
              <a:t> table</a:t>
            </a:r>
            <a:r>
              <a:rPr lang="ko-Kore-KR" altLang="en-US" sz="1100" dirty="0"/>
              <a:t>에 저장하고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날씨값들을 저장할 </a:t>
            </a:r>
            <a:r>
              <a:rPr lang="en-US" altLang="ko-Kore-KR" sz="1100" dirty="0"/>
              <a:t>data</a:t>
            </a:r>
            <a:r>
              <a:rPr lang="ko-Kore-KR" altLang="en-US" sz="1100" dirty="0"/>
              <a:t>리스트를 생성합니다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3721655" y="1583554"/>
            <a:ext cx="241918" cy="25886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  <a:endCxn id="44" idx="1"/>
          </p:cNvCxnSpPr>
          <p:nvPr/>
        </p:nvCxnSpPr>
        <p:spPr>
          <a:xfrm>
            <a:off x="3963573" y="1712986"/>
            <a:ext cx="1928371" cy="408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018860" y="2429449"/>
            <a:ext cx="4589797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날씨정보 </a:t>
            </a:r>
            <a:r>
              <a:rPr lang="en-US" altLang="ko-Kore-KR" sz="1100" dirty="0"/>
              <a:t>table</a:t>
            </a:r>
            <a:r>
              <a:rPr lang="ko-Kore-KR" altLang="en-US" sz="1100" dirty="0"/>
              <a:t>에서 필요한 날씨데이터값들에 대한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태그에 대해서 검색을 한 이후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도시명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습도에 대한 정보들을 각 변수에 저장한 뒤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</a:t>
            </a:r>
            <a:r>
              <a:rPr lang="ko-Kore-KR" altLang="en-US" sz="1100" dirty="0"/>
              <a:t>문으로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저장토록 시킵니다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commit</a:t>
            </a:r>
            <a:r>
              <a:rPr lang="ko-Kore-KR" altLang="en-US" sz="1100" dirty="0"/>
              <a:t>을 통해 해당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의 변경사항</a:t>
            </a:r>
            <a:r>
              <a:rPr lang="en-US" altLang="ko-Kore-KR" sz="1100" dirty="0"/>
              <a:t>(</a:t>
            </a:r>
            <a:r>
              <a:rPr lang="ko-Kore-KR" altLang="en-US" sz="1100" dirty="0"/>
              <a:t>추가데이터</a:t>
            </a:r>
            <a:r>
              <a:rPr lang="en-US" altLang="ko-KR" sz="1100" dirty="0"/>
              <a:t>)</a:t>
            </a:r>
            <a:r>
              <a:rPr lang="ko-KR" altLang="en-US" sz="1100" dirty="0"/>
              <a:t>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저장시킵니다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3723487" y="2020604"/>
            <a:ext cx="241918" cy="12485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>
            <a:off x="4733099" y="3843717"/>
            <a:ext cx="793761" cy="14544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 err="1"/>
              <a:t>sql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질의를 통해 </a:t>
            </a:r>
            <a:r>
              <a:rPr lang="en-US" altLang="ko-Kore-KR" sz="1100" dirty="0" err="1"/>
              <a:t>CityWeather</a:t>
            </a:r>
            <a:r>
              <a:rPr lang="ko-Kore-KR" altLang="en-US" sz="1100" dirty="0"/>
              <a:t> 테이블에서 </a:t>
            </a:r>
            <a:r>
              <a:rPr lang="en-US" altLang="ko-Kore-KR" sz="1100" dirty="0"/>
              <a:t>temperature(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 이상인 행들을 선택하도록 하고 </a:t>
            </a:r>
            <a:r>
              <a:rPr lang="en-US" altLang="ko-KR" sz="1100" dirty="0"/>
              <a:t>rows</a:t>
            </a:r>
            <a:r>
              <a:rPr lang="ko-KR" altLang="en-US" sz="1100" dirty="0"/>
              <a:t>에 저장하도록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for</a:t>
            </a:r>
            <a:r>
              <a:rPr lang="ko-Kore-KR" altLang="en-US" sz="1100" dirty="0"/>
              <a:t>문을 통해 해당 정보들을 출력하도록 하게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하단 출력화면에서 온도가 </a:t>
            </a:r>
            <a:r>
              <a:rPr lang="en-US" altLang="ko-Kore-KR" sz="1100" dirty="0"/>
              <a:t>20</a:t>
            </a:r>
            <a:r>
              <a:rPr lang="ko-Kore-KR" altLang="en-US" sz="1100" dirty="0"/>
              <a:t>도 이상인 데이터들이 정상 출력된것을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확인할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32661-B2D4-9649-914A-F30CFBDD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97" y="4386901"/>
            <a:ext cx="2771417" cy="150797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28FC91-571A-3349-A05F-5866A98040E2}"/>
              </a:ext>
            </a:extLst>
          </p:cNvPr>
          <p:cNvCxnSpPr>
            <a:cxnSpLocks/>
          </p:cNvCxnSpPr>
          <p:nvPr/>
        </p:nvCxnSpPr>
        <p:spPr>
          <a:xfrm flipV="1">
            <a:off x="3963573" y="2644893"/>
            <a:ext cx="205528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1D26D768-8C75-3348-907F-890B8024DFB6}"/>
              </a:ext>
            </a:extLst>
          </p:cNvPr>
          <p:cNvSpPr/>
          <p:nvPr/>
        </p:nvSpPr>
        <p:spPr>
          <a:xfrm>
            <a:off x="4491181" y="3364876"/>
            <a:ext cx="241918" cy="96226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0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11216-F601-334B-A6A3-A5D4CEA5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" y="1164025"/>
            <a:ext cx="5906189" cy="46622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732573" y="2725704"/>
            <a:ext cx="458979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 err="1"/>
              <a:t>Sqlite</a:t>
            </a:r>
            <a:r>
              <a:rPr lang="en-US" altLang="ko-Kore-KR" sz="1100" dirty="0"/>
              <a:t>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도시와 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날짜 모두 정상적으로 삽입되어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저장된것을 확인할 수 있습니다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78459" y="2144337"/>
            <a:ext cx="1512012" cy="29455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02E862-7D9C-A44F-80DC-051F812E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43" y="1164024"/>
            <a:ext cx="5906165" cy="46622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4F3A1C-3DFD-A54E-A175-62E799FB2B0B}"/>
              </a:ext>
            </a:extLst>
          </p:cNvPr>
          <p:cNvSpPr txBox="1"/>
          <p:nvPr/>
        </p:nvSpPr>
        <p:spPr>
          <a:xfrm>
            <a:off x="6256836" y="2228282"/>
            <a:ext cx="1847928" cy="244891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741679-9E78-4141-8AB5-BEFFBA5C06DA}"/>
              </a:ext>
            </a:extLst>
          </p:cNvPr>
          <p:cNvSpPr txBox="1"/>
          <p:nvPr/>
        </p:nvSpPr>
        <p:spPr>
          <a:xfrm>
            <a:off x="3697172" y="5731749"/>
            <a:ext cx="458979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DB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 저장된 데이터들을 전체적으로 볼 수 있으며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SQL</a:t>
            </a:r>
            <a:r>
              <a:rPr lang="ko-Kore-KR" altLang="en-US" sz="1100" dirty="0"/>
              <a:t>질의로 온도가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이상인 경우의 데이터의 검색 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처리된 것을 볼 </a:t>
            </a:r>
            <a:r>
              <a:rPr lang="ko-KR" altLang="en-US" sz="1100"/>
              <a:t>수 있습니다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05808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462</Words>
  <Application>Microsoft Macintosh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589</cp:revision>
  <dcterms:created xsi:type="dcterms:W3CDTF">2020-09-01T02:41:10Z</dcterms:created>
  <dcterms:modified xsi:type="dcterms:W3CDTF">2021-10-05T14:38:06Z</dcterms:modified>
</cp:coreProperties>
</file>