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1" r:id="rId3"/>
    <p:sldId id="322" r:id="rId4"/>
    <p:sldId id="323" r:id="rId5"/>
    <p:sldId id="324" r:id="rId6"/>
    <p:sldId id="325" r:id="rId7"/>
    <p:sldId id="326" r:id="rId8"/>
    <p:sldId id="328" r:id="rId9"/>
    <p:sldId id="329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2021. 10. 29.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연동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Surf2 </a:t>
            </a:r>
            <a:r>
              <a:rPr lang="ko-KR" altLang="en-US" sz="1100" i="1" dirty="0" err="1">
                <a:solidFill>
                  <a:srgbClr val="FF7876"/>
                </a:solidFill>
              </a:rPr>
              <a:t>파이썬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46FF7-4E9B-0D4A-8D2B-6BDBCDF3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6" y="2015873"/>
            <a:ext cx="4510679" cy="3208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FE23FD-24A4-D64F-8E80-204CCAF57453}"/>
              </a:ext>
            </a:extLst>
          </p:cNvPr>
          <p:cNvSpPr txBox="1"/>
          <p:nvPr/>
        </p:nvSpPr>
        <p:spPr>
          <a:xfrm>
            <a:off x="1120430" y="2745130"/>
            <a:ext cx="3183996" cy="49168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18986-CD5F-4D48-86A3-FC4196C84EFB}"/>
              </a:ext>
            </a:extLst>
          </p:cNvPr>
          <p:cNvSpPr txBox="1"/>
          <p:nvPr/>
        </p:nvSpPr>
        <p:spPr>
          <a:xfrm>
            <a:off x="1120430" y="3350067"/>
            <a:ext cx="3005971" cy="19424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1128522" y="3568588"/>
            <a:ext cx="4422077" cy="110860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EC8BD0-DC96-D644-AA87-A74209CAC46D}"/>
              </a:ext>
            </a:extLst>
          </p:cNvPr>
          <p:cNvCxnSpPr>
            <a:cxnSpLocks/>
          </p:cNvCxnSpPr>
          <p:nvPr/>
        </p:nvCxnSpPr>
        <p:spPr>
          <a:xfrm flipV="1">
            <a:off x="4304426" y="2557084"/>
            <a:ext cx="1825162" cy="40887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41C225-A8E6-8041-987F-2789057899F1}"/>
              </a:ext>
            </a:extLst>
          </p:cNvPr>
          <p:cNvSpPr txBox="1"/>
          <p:nvPr/>
        </p:nvSpPr>
        <p:spPr>
          <a:xfrm>
            <a:off x="6193697" y="2426279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/surf</a:t>
            </a:r>
            <a:r>
              <a:rPr lang="ko-KR" altLang="en-US" sz="1100" dirty="0"/>
              <a:t> 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surf1.html</a:t>
            </a:r>
            <a:r>
              <a:rPr lang="ko-KR" altLang="en-US" sz="1100" dirty="0"/>
              <a:t>을 렌더링하여 출력하게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9D4934-0160-024D-98BE-5FAEBF566BB4}"/>
              </a:ext>
            </a:extLst>
          </p:cNvPr>
          <p:cNvCxnSpPr>
            <a:cxnSpLocks/>
          </p:cNvCxnSpPr>
          <p:nvPr/>
        </p:nvCxnSpPr>
        <p:spPr>
          <a:xfrm flipV="1">
            <a:off x="4126401" y="3133490"/>
            <a:ext cx="2003187" cy="2973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C5C31C-96C1-9E41-934A-8E5AD7EE4AD4}"/>
              </a:ext>
            </a:extLst>
          </p:cNvPr>
          <p:cNvSpPr txBox="1"/>
          <p:nvPr/>
        </p:nvSpPr>
        <p:spPr>
          <a:xfrm>
            <a:off x="6193697" y="3002685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/result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GET</a:t>
            </a:r>
            <a:r>
              <a:rPr lang="ko-KR" altLang="en-US" sz="1100" dirty="0"/>
              <a:t>형식으로 데이터를 넘겨받도록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5561381" y="4012464"/>
            <a:ext cx="632316" cy="1151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6204479" y="3877268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GET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받아온 데이터들을 변수에 각각 할당하고</a:t>
            </a:r>
            <a:endParaRPr lang="en-US" altLang="ko-KR" sz="1100" dirty="0"/>
          </a:p>
          <a:p>
            <a:pPr algn="ctr"/>
            <a:r>
              <a:rPr lang="en-US" altLang="ko-Kore-KR" sz="1100" dirty="0"/>
              <a:t>res1</a:t>
            </a:r>
            <a:r>
              <a:rPr lang="en-US" altLang="ko-KR" sz="1100" dirty="0"/>
              <a:t>.html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할당한 변수들을 매개변수로 넘겨주어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출력하도록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502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A52C0B-5E7B-284A-B8FE-CC53796F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7" y="1583554"/>
            <a:ext cx="3950093" cy="283189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surf1.html,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res1.html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964464" y="2396251"/>
            <a:ext cx="3575168" cy="172311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548666" y="2672614"/>
            <a:ext cx="1285692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922776" y="2286875"/>
            <a:ext cx="4810534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html</a:t>
            </a:r>
            <a:r>
              <a:rPr lang="ko-KR" altLang="en-US" sz="1100" dirty="0"/>
              <a:t>의 </a:t>
            </a:r>
            <a:r>
              <a:rPr lang="en-US" altLang="ko-KR" sz="1100" dirty="0"/>
              <a:t>body</a:t>
            </a:r>
            <a:r>
              <a:rPr lang="ko-KR" altLang="en-US" sz="1100" dirty="0"/>
              <a:t>부분에 </a:t>
            </a:r>
            <a:r>
              <a:rPr lang="en-US" altLang="ko-KR" sz="1100" dirty="0"/>
              <a:t>GET</a:t>
            </a:r>
            <a:r>
              <a:rPr lang="ko-KR" altLang="en-US" sz="1100" dirty="0"/>
              <a:t>메서드를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전달할 값들을 </a:t>
            </a:r>
            <a:r>
              <a:rPr lang="ko-KR" altLang="en-US" sz="1100" dirty="0" err="1"/>
              <a:t>입력받는</a:t>
            </a:r>
            <a:r>
              <a:rPr lang="ko-KR" altLang="en-US" sz="1100" dirty="0"/>
              <a:t> </a:t>
            </a:r>
            <a:r>
              <a:rPr lang="en-US" altLang="ko-KR" sz="1100" dirty="0"/>
              <a:t>form</a:t>
            </a:r>
            <a:r>
              <a:rPr lang="ko-KR" altLang="en-US" sz="1100" dirty="0"/>
              <a:t>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 각각 이름과 평균점수는 텍스트 형식으로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성별은 라디오형식의 선택지로 남성과 여성을 선택하게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국가는 </a:t>
            </a:r>
            <a:r>
              <a:rPr lang="ko-KR" altLang="en-US" sz="1100" dirty="0" err="1"/>
              <a:t>셀렉트타입으로</a:t>
            </a:r>
            <a:r>
              <a:rPr lang="ko-KR" altLang="en-US" sz="1100" dirty="0"/>
              <a:t> 각각 국가선택지를 고르게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마지막으로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 생성시 </a:t>
            </a:r>
            <a:r>
              <a:rPr lang="en-US" altLang="ko-KR" sz="1100" dirty="0"/>
              <a:t>action</a:t>
            </a:r>
            <a:r>
              <a:rPr lang="ko-KR" altLang="en-US" sz="1100" dirty="0"/>
              <a:t>의 주소에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전송버튼을</a:t>
            </a:r>
            <a:r>
              <a:rPr lang="ko-KR" altLang="en-US" sz="1100" dirty="0"/>
              <a:t> 생성해줍니다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3BC32C6-C536-C941-9D54-ADAE374F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91" y="4705690"/>
            <a:ext cx="2665840" cy="1921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E8BA04-DBAB-C245-AE4F-55FA6CE2CF78}"/>
              </a:ext>
            </a:extLst>
          </p:cNvPr>
          <p:cNvSpPr txBox="1"/>
          <p:nvPr/>
        </p:nvSpPr>
        <p:spPr>
          <a:xfrm>
            <a:off x="3373194" y="5666353"/>
            <a:ext cx="1845138" cy="5826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35BA7D-2B08-514C-8D08-C95A7C2B8746}"/>
              </a:ext>
            </a:extLst>
          </p:cNvPr>
          <p:cNvCxnSpPr>
            <a:cxnSpLocks/>
          </p:cNvCxnSpPr>
          <p:nvPr/>
        </p:nvCxnSpPr>
        <p:spPr>
          <a:xfrm flipV="1">
            <a:off x="5218331" y="6019602"/>
            <a:ext cx="477430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91D99-4323-D24E-8F98-82B61F47C88B}"/>
              </a:ext>
            </a:extLst>
          </p:cNvPr>
          <p:cNvSpPr txBox="1"/>
          <p:nvPr/>
        </p:nvSpPr>
        <p:spPr>
          <a:xfrm>
            <a:off x="5794646" y="5903566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html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받은 매개변수들을 출력시켜 줍니다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45996-7D39-3C4B-82CB-23425DB43146}"/>
              </a:ext>
            </a:extLst>
          </p:cNvPr>
          <p:cNvSpPr txBox="1"/>
          <p:nvPr/>
        </p:nvSpPr>
        <p:spPr>
          <a:xfrm>
            <a:off x="526718" y="1321944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surf1.html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CEDCE-871E-FA44-9A00-8D85BE8B0D66}"/>
              </a:ext>
            </a:extLst>
          </p:cNvPr>
          <p:cNvSpPr txBox="1"/>
          <p:nvPr/>
        </p:nvSpPr>
        <p:spPr>
          <a:xfrm>
            <a:off x="2432417" y="4473660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res1.html</a:t>
            </a:r>
          </a:p>
        </p:txBody>
      </p:sp>
    </p:spTree>
    <p:extLst>
      <p:ext uri="{BB962C8B-B14F-4D97-AF65-F5344CB8AC3E}">
        <p14:creationId xmlns:p14="http://schemas.microsoft.com/office/powerpoint/2010/main" val="22106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9F905A-CD0D-734F-A731-C148F2F9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09" y="1446501"/>
            <a:ext cx="2408292" cy="310003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36B18-195D-FA4D-8B0E-937367A009CE}"/>
              </a:ext>
            </a:extLst>
          </p:cNvPr>
          <p:cNvSpPr txBox="1"/>
          <p:nvPr/>
        </p:nvSpPr>
        <p:spPr>
          <a:xfrm>
            <a:off x="1096509" y="2608405"/>
            <a:ext cx="2015806" cy="19046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3112315" y="2989837"/>
            <a:ext cx="477430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3675903" y="2774393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form</a:t>
            </a:r>
            <a:r>
              <a:rPr lang="ko-Kore-KR" altLang="en-US" sz="1100" dirty="0"/>
              <a:t>태그의</a:t>
            </a:r>
            <a:r>
              <a:rPr lang="ko-KR" altLang="en-US" sz="1100" dirty="0"/>
              <a:t> 형식에 맞게 </a:t>
            </a:r>
            <a:r>
              <a:rPr lang="ko-KR" altLang="en-US" sz="1100" dirty="0" err="1"/>
              <a:t>입력값들을</a:t>
            </a:r>
            <a:r>
              <a:rPr lang="ko-KR" altLang="en-US" sz="1100" dirty="0"/>
              <a:t> 받을 수 있도록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생성된것을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볼수</a:t>
            </a:r>
            <a:r>
              <a:rPr lang="ko-KR" altLang="en-US" sz="1100" dirty="0"/>
              <a:t>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B0AC4B-F4B1-B64A-8D51-5FD56E21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03" y="3560748"/>
            <a:ext cx="5481215" cy="1636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5E3C3D-0DA4-7C4B-A7F1-BD0232F52D5C}"/>
              </a:ext>
            </a:extLst>
          </p:cNvPr>
          <p:cNvSpPr txBox="1"/>
          <p:nvPr/>
        </p:nvSpPr>
        <p:spPr>
          <a:xfrm>
            <a:off x="4743198" y="3594193"/>
            <a:ext cx="4413919" cy="18023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927A7-554A-E240-A147-D1F4334FBF91}"/>
              </a:ext>
            </a:extLst>
          </p:cNvPr>
          <p:cNvCxnSpPr>
            <a:cxnSpLocks/>
          </p:cNvCxnSpPr>
          <p:nvPr/>
        </p:nvCxnSpPr>
        <p:spPr>
          <a:xfrm>
            <a:off x="8247722" y="3774427"/>
            <a:ext cx="359382" cy="71150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B57B33-436D-ED47-9BC4-3DFF534B040A}"/>
              </a:ext>
            </a:extLst>
          </p:cNvPr>
          <p:cNvSpPr txBox="1"/>
          <p:nvPr/>
        </p:nvSpPr>
        <p:spPr>
          <a:xfrm>
            <a:off x="6751850" y="4520086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GET</a:t>
            </a:r>
            <a:r>
              <a:rPr lang="ko-KR" altLang="en-US" sz="1100" dirty="0"/>
              <a:t>타입으로 데이터를 보냈기에 주소의 물음표</a:t>
            </a:r>
            <a:r>
              <a:rPr lang="en-US" altLang="ko-KR" sz="1100" dirty="0"/>
              <a:t>(?)</a:t>
            </a:r>
            <a:r>
              <a:rPr lang="ko-KR" altLang="en-US" sz="1100" dirty="0"/>
              <a:t>표시 이후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변수들의 이름과 그 값들이 표시된 것을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25939-BD1A-F54F-93C6-45B3C302A78B}"/>
              </a:ext>
            </a:extLst>
          </p:cNvPr>
          <p:cNvSpPr txBox="1"/>
          <p:nvPr/>
        </p:nvSpPr>
        <p:spPr>
          <a:xfrm>
            <a:off x="3635497" y="4143067"/>
            <a:ext cx="1834126" cy="10543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C74BC1-B4AB-A941-ACC3-788458D425CA}"/>
              </a:ext>
            </a:extLst>
          </p:cNvPr>
          <p:cNvCxnSpPr>
            <a:cxnSpLocks/>
          </p:cNvCxnSpPr>
          <p:nvPr/>
        </p:nvCxnSpPr>
        <p:spPr>
          <a:xfrm>
            <a:off x="5027748" y="5201982"/>
            <a:ext cx="903297" cy="5777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5931045" y="5564316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전송받은</a:t>
            </a:r>
            <a:r>
              <a:rPr lang="ko-KR" altLang="en-US" sz="1100" dirty="0"/>
              <a:t> 변수들의 값에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정상적으러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47889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ED21B8-5F4D-4742-BA4A-B321ACF3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7" y="1512609"/>
            <a:ext cx="5171694" cy="368483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Surf2 </a:t>
            </a:r>
            <a:r>
              <a:rPr lang="ko-KR" altLang="en-US" sz="1100" i="1" dirty="0" err="1">
                <a:solidFill>
                  <a:srgbClr val="FF7876"/>
                </a:solidFill>
              </a:rPr>
              <a:t>파이썬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4F1A4-6C6A-9D4E-B036-94D017E6EA00}"/>
              </a:ext>
            </a:extLst>
          </p:cNvPr>
          <p:cNvSpPr txBox="1"/>
          <p:nvPr/>
        </p:nvSpPr>
        <p:spPr>
          <a:xfrm>
            <a:off x="675142" y="2374894"/>
            <a:ext cx="3629284" cy="53060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1442C-BE88-0B48-9029-4C4F0AC54E8B}"/>
              </a:ext>
            </a:extLst>
          </p:cNvPr>
          <p:cNvSpPr txBox="1"/>
          <p:nvPr/>
        </p:nvSpPr>
        <p:spPr>
          <a:xfrm>
            <a:off x="657927" y="3092835"/>
            <a:ext cx="3549931" cy="19657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3A099-491F-EA46-A3BA-5BA092C8F876}"/>
              </a:ext>
            </a:extLst>
          </p:cNvPr>
          <p:cNvSpPr txBox="1"/>
          <p:nvPr/>
        </p:nvSpPr>
        <p:spPr>
          <a:xfrm>
            <a:off x="657927" y="3311568"/>
            <a:ext cx="5101264" cy="12454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00F4E3-C55A-EB4B-AA0C-9A9A762D6365}"/>
              </a:ext>
            </a:extLst>
          </p:cNvPr>
          <p:cNvCxnSpPr>
            <a:cxnSpLocks/>
          </p:cNvCxnSpPr>
          <p:nvPr/>
        </p:nvCxnSpPr>
        <p:spPr>
          <a:xfrm flipV="1">
            <a:off x="4304426" y="2204367"/>
            <a:ext cx="1825162" cy="40887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A252CA-0D65-DA4B-9766-2DEA049A2ECE}"/>
              </a:ext>
            </a:extLst>
          </p:cNvPr>
          <p:cNvSpPr txBox="1"/>
          <p:nvPr/>
        </p:nvSpPr>
        <p:spPr>
          <a:xfrm>
            <a:off x="6129588" y="2069487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/surf2</a:t>
            </a:r>
            <a:r>
              <a:rPr lang="ko-KR" altLang="en-US" sz="1100" dirty="0"/>
              <a:t> 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surf2.html</a:t>
            </a:r>
            <a:r>
              <a:rPr lang="ko-KR" altLang="en-US" sz="1100" dirty="0"/>
              <a:t>을 렌더링하여 출력하게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7A129-B5D9-CC41-86AA-68311F0BBCE2}"/>
              </a:ext>
            </a:extLst>
          </p:cNvPr>
          <p:cNvCxnSpPr>
            <a:cxnSpLocks/>
          </p:cNvCxnSpPr>
          <p:nvPr/>
        </p:nvCxnSpPr>
        <p:spPr>
          <a:xfrm flipV="1">
            <a:off x="4207858" y="3107982"/>
            <a:ext cx="1921730" cy="576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94CC0C-8454-B04F-941F-2815BF8655FD}"/>
              </a:ext>
            </a:extLst>
          </p:cNvPr>
          <p:cNvSpPr txBox="1"/>
          <p:nvPr/>
        </p:nvSpPr>
        <p:spPr>
          <a:xfrm>
            <a:off x="6129588" y="2962030"/>
            <a:ext cx="4810534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/result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접속시</a:t>
            </a:r>
            <a:r>
              <a:rPr lang="ko-KR" altLang="en-US" sz="1100" dirty="0"/>
              <a:t> </a:t>
            </a:r>
            <a:r>
              <a:rPr lang="en-US" altLang="ko-KR" sz="1100" dirty="0"/>
              <a:t>POST</a:t>
            </a:r>
            <a:r>
              <a:rPr lang="ko-KR" altLang="en-US" sz="1100" dirty="0"/>
              <a:t>형식으로 데이터를 넘겨받도록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2F2449-08EB-7143-A28F-CAE72C7BCC0E}"/>
              </a:ext>
            </a:extLst>
          </p:cNvPr>
          <p:cNvCxnSpPr>
            <a:cxnSpLocks/>
          </p:cNvCxnSpPr>
          <p:nvPr/>
        </p:nvCxnSpPr>
        <p:spPr>
          <a:xfrm flipV="1">
            <a:off x="5754080" y="3926219"/>
            <a:ext cx="632316" cy="1151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2DA1A-9225-E242-A5E6-5F0DA1667F77}"/>
              </a:ext>
            </a:extLst>
          </p:cNvPr>
          <p:cNvSpPr txBox="1"/>
          <p:nvPr/>
        </p:nvSpPr>
        <p:spPr>
          <a:xfrm>
            <a:off x="6432811" y="3653716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</a:t>
            </a:r>
            <a:r>
              <a:rPr lang="en-US" altLang="ko-KR" sz="1100" dirty="0"/>
              <a:t>html</a:t>
            </a:r>
            <a:r>
              <a:rPr lang="ko-KR" altLang="en-US" sz="1100" dirty="0"/>
              <a:t>에서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태그의 데이터들을 각 변수에 </a:t>
            </a:r>
            <a:r>
              <a:rPr lang="ko-KR" altLang="en-US" sz="1100" dirty="0" err="1"/>
              <a:t>할당시켜</a:t>
            </a:r>
            <a:r>
              <a:rPr lang="ko-KR" altLang="en-US" sz="1100" dirty="0"/>
              <a:t> 준 후</a:t>
            </a:r>
            <a:endParaRPr lang="en-US" altLang="ko-KR" sz="1100" dirty="0"/>
          </a:p>
          <a:p>
            <a:pPr algn="ctr"/>
            <a:r>
              <a:rPr lang="en-US" altLang="ko-Kore-KR" sz="1100" dirty="0"/>
              <a:t>res2.html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할당한 변수들을 매개변수로 넘겨주어</a:t>
            </a:r>
            <a:endParaRPr lang="en-US" altLang="ko-KR" sz="1100" dirty="0"/>
          </a:p>
          <a:p>
            <a:pPr algn="ctr"/>
            <a:r>
              <a:rPr lang="ko-KR" altLang="en-US" sz="1100" dirty="0"/>
              <a:t>렌더링하여 </a:t>
            </a:r>
            <a:r>
              <a:rPr lang="ko-KR" altLang="en-US" sz="1100" dirty="0" err="1"/>
              <a:t>출력하게합니다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73479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3D996-B497-4547-8EC6-0D04E92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58" y="1340141"/>
            <a:ext cx="4317102" cy="543045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7" y="939101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surf2.html, res2.html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4F1A4-6C6A-9D4E-B036-94D017E6EA00}"/>
              </a:ext>
            </a:extLst>
          </p:cNvPr>
          <p:cNvSpPr txBox="1"/>
          <p:nvPr/>
        </p:nvSpPr>
        <p:spPr>
          <a:xfrm>
            <a:off x="982639" y="1615743"/>
            <a:ext cx="3289419" cy="53060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1442C-BE88-0B48-9029-4C4F0AC54E8B}"/>
              </a:ext>
            </a:extLst>
          </p:cNvPr>
          <p:cNvSpPr txBox="1"/>
          <p:nvPr/>
        </p:nvSpPr>
        <p:spPr>
          <a:xfrm>
            <a:off x="1272921" y="2379998"/>
            <a:ext cx="3807539" cy="41340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7A129-B5D9-CC41-86AA-68311F0BBCE2}"/>
              </a:ext>
            </a:extLst>
          </p:cNvPr>
          <p:cNvCxnSpPr>
            <a:cxnSpLocks/>
          </p:cNvCxnSpPr>
          <p:nvPr/>
        </p:nvCxnSpPr>
        <p:spPr>
          <a:xfrm flipV="1">
            <a:off x="4272058" y="1741798"/>
            <a:ext cx="1921730" cy="576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94CC0C-8454-B04F-941F-2815BF8655FD}"/>
              </a:ext>
            </a:extLst>
          </p:cNvPr>
          <p:cNvSpPr txBox="1"/>
          <p:nvPr/>
        </p:nvSpPr>
        <p:spPr>
          <a:xfrm>
            <a:off x="6250969" y="1441716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surf2.html</a:t>
            </a:r>
            <a:r>
              <a:rPr lang="ko-Kore-KR" altLang="en-US" sz="1100" dirty="0"/>
              <a:t>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헤더부분입니다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페이지의 제목을 </a:t>
            </a:r>
            <a:r>
              <a:rPr lang="en-US" altLang="ko-KR" sz="1100" dirty="0"/>
              <a:t>title</a:t>
            </a:r>
            <a:r>
              <a:rPr lang="ko-KR" altLang="en-US" sz="1100" dirty="0"/>
              <a:t>태그로 설정하고 이후 </a:t>
            </a:r>
            <a:r>
              <a:rPr lang="en-US" altLang="ko-KR" sz="1100" dirty="0"/>
              <a:t>body</a:t>
            </a:r>
            <a:r>
              <a:rPr lang="ko-KR" altLang="en-US" sz="1100" dirty="0"/>
              <a:t>에서 사용할</a:t>
            </a:r>
            <a:endParaRPr lang="en-US" altLang="ko-KR" sz="1100" dirty="0"/>
          </a:p>
          <a:p>
            <a:pPr algn="ctr"/>
            <a:r>
              <a:rPr lang="en-US" altLang="ko-KR" sz="1100" dirty="0"/>
              <a:t>form</a:t>
            </a:r>
            <a:r>
              <a:rPr lang="ko-KR" altLang="en-US" sz="1100" dirty="0"/>
              <a:t>태그의 디자인 요소를 적용시킬 </a:t>
            </a:r>
            <a:r>
              <a:rPr lang="en-US" altLang="ko-KR" sz="1100" dirty="0" err="1"/>
              <a:t>css</a:t>
            </a:r>
            <a:r>
              <a:rPr lang="ko-KR" altLang="en-US" sz="1100" dirty="0"/>
              <a:t>파일을 </a:t>
            </a:r>
            <a:r>
              <a:rPr lang="ko-KR" altLang="en-US" sz="1100" dirty="0" err="1"/>
              <a:t>선언시켜줍니다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2F2449-08EB-7143-A28F-CAE72C7BCC0E}"/>
              </a:ext>
            </a:extLst>
          </p:cNvPr>
          <p:cNvCxnSpPr>
            <a:cxnSpLocks/>
          </p:cNvCxnSpPr>
          <p:nvPr/>
        </p:nvCxnSpPr>
        <p:spPr>
          <a:xfrm flipV="1">
            <a:off x="5080460" y="3655298"/>
            <a:ext cx="632316" cy="1151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2DA1A-9225-E242-A5E6-5F0DA1667F77}"/>
              </a:ext>
            </a:extLst>
          </p:cNvPr>
          <p:cNvSpPr txBox="1"/>
          <p:nvPr/>
        </p:nvSpPr>
        <p:spPr>
          <a:xfrm>
            <a:off x="5777356" y="3455206"/>
            <a:ext cx="4810534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POST</a:t>
            </a:r>
            <a:r>
              <a:rPr lang="ko-KR" altLang="en-US" sz="1100" dirty="0"/>
              <a:t>형식으로 데이터를 </a:t>
            </a:r>
            <a:r>
              <a:rPr lang="en-US" altLang="ko-KR" sz="1100" dirty="0"/>
              <a:t>/result</a:t>
            </a:r>
            <a:r>
              <a:rPr lang="ko-KR" altLang="en-US" sz="1100" dirty="0"/>
              <a:t> 요청에 보낼 </a:t>
            </a:r>
            <a:r>
              <a:rPr lang="en-US" altLang="ko-KR" sz="1100" dirty="0"/>
              <a:t>form</a:t>
            </a:r>
            <a:r>
              <a:rPr lang="ko-KR" altLang="en-US" sz="1100" dirty="0"/>
              <a:t>태그 부분입니다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 데이터의 입력 구분에 맞게 설정해 준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마지막에 </a:t>
            </a:r>
            <a:r>
              <a:rPr lang="en-US" altLang="ko-KR" sz="1100" dirty="0"/>
              <a:t>submit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전송하게 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div</a:t>
            </a:r>
            <a:r>
              <a:rPr lang="ko-KR" altLang="en-US" sz="1100" dirty="0"/>
              <a:t>로 입력데이터간 구분을 해놓은 모습을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B84B10-E876-EB48-90EB-A311CFC6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98" y="4762769"/>
            <a:ext cx="3176144" cy="17504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20F70E-F0F1-3F43-B989-696987C573DC}"/>
              </a:ext>
            </a:extLst>
          </p:cNvPr>
          <p:cNvSpPr txBox="1"/>
          <p:nvPr/>
        </p:nvSpPr>
        <p:spPr>
          <a:xfrm>
            <a:off x="664283" y="1127640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surf2.html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2F92F-EA4D-6D4E-BA12-0EB9DE7BCDD9}"/>
              </a:ext>
            </a:extLst>
          </p:cNvPr>
          <p:cNvSpPr txBox="1"/>
          <p:nvPr/>
        </p:nvSpPr>
        <p:spPr>
          <a:xfrm>
            <a:off x="5275030" y="4570977"/>
            <a:ext cx="87549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res2.html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55119-C5BE-0041-BE18-59169F0ED477}"/>
              </a:ext>
            </a:extLst>
          </p:cNvPr>
          <p:cNvSpPr txBox="1"/>
          <p:nvPr/>
        </p:nvSpPr>
        <p:spPr>
          <a:xfrm>
            <a:off x="5882733" y="5530939"/>
            <a:ext cx="2690810" cy="6999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D2A83C-6E77-E74C-9BFE-1BBE567DAC71}"/>
              </a:ext>
            </a:extLst>
          </p:cNvPr>
          <p:cNvCxnSpPr>
            <a:cxnSpLocks/>
          </p:cNvCxnSpPr>
          <p:nvPr/>
        </p:nvCxnSpPr>
        <p:spPr>
          <a:xfrm flipV="1">
            <a:off x="8574322" y="5817949"/>
            <a:ext cx="31615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C6200A-4895-CA40-9A87-9BBEA6036EEE}"/>
              </a:ext>
            </a:extLst>
          </p:cNvPr>
          <p:cNvSpPr txBox="1"/>
          <p:nvPr/>
        </p:nvSpPr>
        <p:spPr>
          <a:xfrm>
            <a:off x="8926172" y="5495700"/>
            <a:ext cx="240526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매개변수로 받은 변수들을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테이블 형식으로 출력하게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border</a:t>
            </a:r>
            <a:r>
              <a:rPr lang="ko-KR" altLang="en-US" sz="1100" dirty="0"/>
              <a:t>옵션을 통해 테이블의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테두리를 생성해줍니다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6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8A5A8E-3522-DF43-B310-FFC57713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83" y="1374748"/>
            <a:ext cx="2665007" cy="51454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en-US" altLang="ko-KR" sz="1100" i="1" dirty="0" err="1">
                <a:solidFill>
                  <a:srgbClr val="FF7876"/>
                </a:solidFill>
              </a:rPr>
              <a:t>surf.css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7A129-B5D9-CC41-86AA-68311F0BBCE2}"/>
              </a:ext>
            </a:extLst>
          </p:cNvPr>
          <p:cNvCxnSpPr>
            <a:cxnSpLocks/>
          </p:cNvCxnSpPr>
          <p:nvPr/>
        </p:nvCxnSpPr>
        <p:spPr>
          <a:xfrm>
            <a:off x="3463391" y="1756598"/>
            <a:ext cx="101959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94CC0C-8454-B04F-941F-2815BF8655FD}"/>
              </a:ext>
            </a:extLst>
          </p:cNvPr>
          <p:cNvSpPr txBox="1"/>
          <p:nvPr/>
        </p:nvSpPr>
        <p:spPr>
          <a:xfrm>
            <a:off x="4482987" y="1496159"/>
            <a:ext cx="591527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h2</a:t>
            </a:r>
            <a:r>
              <a:rPr lang="ko-KR" altLang="en-US" sz="1100" dirty="0"/>
              <a:t>태그에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폰트사이즈는 </a:t>
            </a:r>
            <a:r>
              <a:rPr lang="en-US" altLang="ko-KR" sz="1100" dirty="0"/>
              <a:t>2em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em</a:t>
            </a:r>
            <a:r>
              <a:rPr lang="ko-KR" altLang="en-US" sz="1100" dirty="0"/>
              <a:t>은 해당 폰트의 대문자 </a:t>
            </a:r>
            <a:r>
              <a:rPr lang="en-US" altLang="ko-KR" sz="1100" dirty="0"/>
              <a:t>M</a:t>
            </a:r>
            <a:r>
              <a:rPr lang="ko-KR" altLang="en-US" sz="1100" dirty="0"/>
              <a:t>의 너비 기준으로 하는 단위입니다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상단 </a:t>
            </a:r>
            <a:r>
              <a:rPr lang="ko-KR" altLang="en-US" sz="1100" dirty="0" err="1"/>
              <a:t>마진값은</a:t>
            </a:r>
            <a:r>
              <a:rPr lang="ko-KR" altLang="en-US" sz="1100" dirty="0"/>
              <a:t> </a:t>
            </a:r>
            <a:r>
              <a:rPr lang="en-US" altLang="ko-KR" sz="1100" dirty="0"/>
              <a:t>40</a:t>
            </a:r>
            <a:r>
              <a:rPr lang="ko-KR" altLang="en-US" sz="1100" dirty="0"/>
              <a:t>픽셀을 주고 </a:t>
            </a:r>
            <a:r>
              <a:rPr lang="ko-KR" altLang="en-US" sz="1100" dirty="0" err="1"/>
              <a:t>문자정렬은</a:t>
            </a:r>
            <a:r>
              <a:rPr lang="ko-KR" altLang="en-US" sz="1100" dirty="0"/>
              <a:t> 가운데정렬로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letter-spacing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글자사이의</a:t>
            </a:r>
            <a:r>
              <a:rPr lang="ko-KR" altLang="en-US" sz="1100" dirty="0"/>
              <a:t> 간격을 말하며 </a:t>
            </a:r>
            <a:r>
              <a:rPr lang="en-US" altLang="ko-KR" sz="1100" dirty="0"/>
              <a:t>-2</a:t>
            </a:r>
            <a:r>
              <a:rPr lang="ko-KR" altLang="en-US" sz="1100" dirty="0"/>
              <a:t>픽셀만큼 지정합니다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2F2449-08EB-7143-A28F-CAE72C7BCC0E}"/>
              </a:ext>
            </a:extLst>
          </p:cNvPr>
          <p:cNvCxnSpPr>
            <a:cxnSpLocks/>
          </p:cNvCxnSpPr>
          <p:nvPr/>
        </p:nvCxnSpPr>
        <p:spPr>
          <a:xfrm flipV="1">
            <a:off x="3639989" y="3060127"/>
            <a:ext cx="632606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2DA1A-9225-E242-A5E6-5F0DA1667F77}"/>
              </a:ext>
            </a:extLst>
          </p:cNvPr>
          <p:cNvSpPr txBox="1"/>
          <p:nvPr/>
        </p:nvSpPr>
        <p:spPr>
          <a:xfrm>
            <a:off x="4272595" y="2573249"/>
            <a:ext cx="481053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form</a:t>
            </a:r>
            <a:r>
              <a:rPr lang="ko-KR" altLang="en-US" sz="1100" dirty="0"/>
              <a:t>태그에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margin:</a:t>
            </a:r>
            <a:r>
              <a:rPr lang="ko-KR" altLang="en-US" sz="1100" dirty="0"/>
              <a:t> </a:t>
            </a:r>
            <a:r>
              <a:rPr lang="en-US" altLang="ko-KR" sz="1100" dirty="0"/>
              <a:t>0</a:t>
            </a:r>
            <a:r>
              <a:rPr lang="ko-KR" altLang="en-US" sz="1100" dirty="0"/>
              <a:t> </a:t>
            </a:r>
            <a:r>
              <a:rPr lang="en-US" altLang="ko-KR" sz="1100" dirty="0"/>
              <a:t>auto</a:t>
            </a:r>
            <a:r>
              <a:rPr lang="ko-KR" altLang="en-US" sz="1100" dirty="0"/>
              <a:t>로 위아래 여백 없이 </a:t>
            </a:r>
            <a:r>
              <a:rPr lang="ko-KR" altLang="en-US" sz="1100" dirty="0" err="1"/>
              <a:t>가로기준</a:t>
            </a:r>
            <a:r>
              <a:rPr lang="ko-KR" altLang="en-US" sz="1100" dirty="0"/>
              <a:t> 중앙에 배치하도록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세로는 </a:t>
            </a:r>
            <a:r>
              <a:rPr lang="en-US" altLang="ko-KR" sz="1100" dirty="0"/>
              <a:t>350</a:t>
            </a:r>
            <a:r>
              <a:rPr lang="ko-KR" altLang="en-US" sz="1100" dirty="0" err="1"/>
              <a:t>픽셀값으로</a:t>
            </a:r>
            <a:r>
              <a:rPr lang="ko-KR" altLang="en-US" sz="1100" dirty="0"/>
              <a:t> 설정하고 패딩은 </a:t>
            </a:r>
            <a:r>
              <a:rPr lang="en-US" altLang="ko-KR" sz="1100" dirty="0"/>
              <a:t>1em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border 1px </a:t>
            </a:r>
            <a:r>
              <a:rPr lang="ko-KR" altLang="en-US" sz="1100" dirty="0"/>
              <a:t>로 주변 </a:t>
            </a:r>
            <a:r>
              <a:rPr lang="en-US" altLang="ko-KR" sz="1100" dirty="0"/>
              <a:t>1px</a:t>
            </a:r>
            <a:r>
              <a:rPr lang="ko-KR" altLang="en-US" sz="1100" dirty="0"/>
              <a:t>만큼의 테두리를 만들고 </a:t>
            </a:r>
            <a:r>
              <a:rPr lang="en-US" altLang="ko-KR" sz="1100" dirty="0"/>
              <a:t>solid</a:t>
            </a:r>
            <a:r>
              <a:rPr lang="ko-KR" altLang="en-US" sz="1100" dirty="0"/>
              <a:t>옵션으로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평면 일직선 테두리모양으로 생성하게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border-radius</a:t>
            </a:r>
            <a:r>
              <a:rPr lang="ko-KR" altLang="en-US" sz="1100" dirty="0"/>
              <a:t>로 테두리 주변을 둥글게 처리해줍니다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726A9-0C0C-A14C-AA80-217B7732A160}"/>
              </a:ext>
            </a:extLst>
          </p:cNvPr>
          <p:cNvSpPr txBox="1"/>
          <p:nvPr/>
        </p:nvSpPr>
        <p:spPr>
          <a:xfrm>
            <a:off x="974983" y="1363231"/>
            <a:ext cx="2488408" cy="116957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0FC58-FD17-1149-9CD0-55786FF6E6A2}"/>
              </a:ext>
            </a:extLst>
          </p:cNvPr>
          <p:cNvSpPr txBox="1"/>
          <p:nvPr/>
        </p:nvSpPr>
        <p:spPr>
          <a:xfrm>
            <a:off x="974982" y="2573249"/>
            <a:ext cx="2665007" cy="13513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D10E9-2BC1-6B4B-A273-F5A3038E4E37}"/>
              </a:ext>
            </a:extLst>
          </p:cNvPr>
          <p:cNvSpPr txBox="1"/>
          <p:nvPr/>
        </p:nvSpPr>
        <p:spPr>
          <a:xfrm>
            <a:off x="974982" y="3948895"/>
            <a:ext cx="1978612" cy="5664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9919F-9E00-FB4D-A24B-4C11EEBA7598}"/>
              </a:ext>
            </a:extLst>
          </p:cNvPr>
          <p:cNvSpPr txBox="1"/>
          <p:nvPr/>
        </p:nvSpPr>
        <p:spPr>
          <a:xfrm>
            <a:off x="974981" y="4539615"/>
            <a:ext cx="2553145" cy="9551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5A5B2-BCE0-8046-BB07-F70680902C30}"/>
              </a:ext>
            </a:extLst>
          </p:cNvPr>
          <p:cNvSpPr txBox="1"/>
          <p:nvPr/>
        </p:nvSpPr>
        <p:spPr>
          <a:xfrm>
            <a:off x="974981" y="5532711"/>
            <a:ext cx="2269925" cy="9551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14371B-80B0-1146-B84D-D983EE687697}"/>
              </a:ext>
            </a:extLst>
          </p:cNvPr>
          <p:cNvCxnSpPr>
            <a:cxnSpLocks/>
          </p:cNvCxnSpPr>
          <p:nvPr/>
        </p:nvCxnSpPr>
        <p:spPr>
          <a:xfrm flipV="1">
            <a:off x="2953594" y="4162596"/>
            <a:ext cx="1319001" cy="139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129F8E-B681-3A47-A945-BACE4D58A30E}"/>
              </a:ext>
            </a:extLst>
          </p:cNvPr>
          <p:cNvSpPr txBox="1"/>
          <p:nvPr/>
        </p:nvSpPr>
        <p:spPr>
          <a:xfrm>
            <a:off x="4272595" y="3862514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form</a:t>
            </a:r>
            <a:r>
              <a:rPr lang="ko-KR" altLang="en-US" sz="1100" dirty="0"/>
              <a:t> 태그의 </a:t>
            </a:r>
            <a:r>
              <a:rPr lang="en-US" altLang="ko-KR" sz="1100" dirty="0"/>
              <a:t>div</a:t>
            </a:r>
            <a:r>
              <a:rPr lang="ko-KR" altLang="en-US" sz="1100" dirty="0"/>
              <a:t>와 바로 뒤에 오는 </a:t>
            </a:r>
            <a:r>
              <a:rPr lang="en-US" altLang="ko-KR" sz="1100" dirty="0"/>
              <a:t>div</a:t>
            </a:r>
            <a:r>
              <a:rPr lang="ko-KR" altLang="en-US" sz="1100" dirty="0"/>
              <a:t>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해당 </a:t>
            </a:r>
            <a:r>
              <a:rPr lang="en-US" altLang="ko-KR" sz="1100" dirty="0"/>
              <a:t>div</a:t>
            </a:r>
            <a:r>
              <a:rPr lang="ko-KR" altLang="en-US" sz="1100" dirty="0"/>
              <a:t>의 상단 </a:t>
            </a:r>
            <a:r>
              <a:rPr lang="ko-KR" altLang="en-US" sz="1100" dirty="0" err="1"/>
              <a:t>마진값을</a:t>
            </a:r>
            <a:r>
              <a:rPr lang="ko-KR" altLang="en-US" sz="1100" dirty="0"/>
              <a:t> </a:t>
            </a:r>
            <a:r>
              <a:rPr lang="en-US" altLang="ko-KR" sz="1100" dirty="0"/>
              <a:t>1em</a:t>
            </a:r>
            <a:r>
              <a:rPr lang="ko-KR" altLang="en-US" sz="1100" dirty="0"/>
              <a:t>만큼 줘서</a:t>
            </a:r>
            <a:endParaRPr lang="en-US" altLang="ko-KR" sz="1100" dirty="0"/>
          </a:p>
          <a:p>
            <a:pPr algn="ctr"/>
            <a:r>
              <a:rPr lang="en-US" altLang="ko-KR" sz="1100" dirty="0"/>
              <a:t>div</a:t>
            </a:r>
            <a:r>
              <a:rPr lang="ko-KR" altLang="en-US" sz="1100" dirty="0" err="1"/>
              <a:t>태그끼리</a:t>
            </a:r>
            <a:r>
              <a:rPr lang="ko-KR" altLang="en-US" sz="1100" dirty="0"/>
              <a:t> </a:t>
            </a:r>
            <a:r>
              <a:rPr lang="en-US" altLang="ko-KR" sz="1100" dirty="0"/>
              <a:t>1em</a:t>
            </a:r>
            <a:r>
              <a:rPr lang="ko-KR" altLang="en-US" sz="1100" dirty="0"/>
              <a:t>만큼 간격을 두게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705880A-4A85-4D42-903A-492E539976D7}"/>
              </a:ext>
            </a:extLst>
          </p:cNvPr>
          <p:cNvCxnSpPr>
            <a:cxnSpLocks/>
          </p:cNvCxnSpPr>
          <p:nvPr/>
        </p:nvCxnSpPr>
        <p:spPr>
          <a:xfrm flipV="1">
            <a:off x="3551689" y="5065539"/>
            <a:ext cx="1319001" cy="139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D2A377-79AE-2D4A-8B20-17622489ED33}"/>
              </a:ext>
            </a:extLst>
          </p:cNvPr>
          <p:cNvSpPr txBox="1"/>
          <p:nvPr/>
        </p:nvSpPr>
        <p:spPr>
          <a:xfrm>
            <a:off x="4894253" y="4539615"/>
            <a:ext cx="6782554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label</a:t>
            </a:r>
            <a:r>
              <a:rPr lang="ko-KR" altLang="en-US" sz="1100" dirty="0"/>
              <a:t>태그에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display(</a:t>
            </a:r>
            <a:r>
              <a:rPr lang="ko-KR" altLang="en-US" sz="1100" dirty="0"/>
              <a:t>표시형식</a:t>
            </a:r>
            <a:r>
              <a:rPr lang="en-US" altLang="ko-KR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en-US" altLang="ko-KR" sz="1100" dirty="0"/>
              <a:t>inline-block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설정하게합니다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inline-block</a:t>
            </a:r>
            <a:r>
              <a:rPr lang="ko-KR" altLang="en-US" sz="1100" dirty="0"/>
              <a:t>은 </a:t>
            </a:r>
            <a:r>
              <a:rPr lang="en-US" altLang="ko-KR" sz="1100" dirty="0"/>
              <a:t>block</a:t>
            </a:r>
            <a:r>
              <a:rPr lang="ko-KR" altLang="en-US" sz="1100" dirty="0"/>
              <a:t>과 </a:t>
            </a:r>
            <a:r>
              <a:rPr lang="en-US" altLang="ko-KR" sz="1100" dirty="0"/>
              <a:t>inline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중간상태로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줄바꿈이</a:t>
            </a:r>
            <a:r>
              <a:rPr lang="ko-KR" altLang="en-US" sz="1100" dirty="0"/>
              <a:t> 되진 않지만</a:t>
            </a:r>
            <a:endParaRPr lang="en-US" altLang="ko-KR" sz="1100" dirty="0"/>
          </a:p>
          <a:p>
            <a:pPr algn="ctr"/>
            <a:r>
              <a:rPr lang="ko-KR" altLang="en-US" sz="1100" dirty="0"/>
              <a:t>크기를 지정할 수 </a:t>
            </a:r>
            <a:r>
              <a:rPr lang="ko-KR" altLang="en-US" sz="1100" dirty="0" err="1"/>
              <a:t>있게합니다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width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가로길이를</a:t>
            </a:r>
            <a:r>
              <a:rPr lang="ko-KR" altLang="en-US" sz="1100" dirty="0"/>
              <a:t> </a:t>
            </a:r>
            <a:r>
              <a:rPr lang="en-US" altLang="ko-KR" sz="1100" dirty="0"/>
              <a:t>70px</a:t>
            </a:r>
            <a:r>
              <a:rPr lang="ko-KR" altLang="en-US" sz="1100" dirty="0"/>
              <a:t>로 설정하고 </a:t>
            </a:r>
            <a:r>
              <a:rPr lang="en-US" altLang="ko-KR" sz="1100" dirty="0"/>
              <a:t>text-align(</a:t>
            </a:r>
            <a:r>
              <a:rPr lang="ko-KR" altLang="en-US" sz="1100" dirty="0" err="1"/>
              <a:t>텍스트정렬</a:t>
            </a:r>
            <a:r>
              <a:rPr lang="en-US" altLang="ko-KR" sz="1100" dirty="0"/>
              <a:t>)</a:t>
            </a:r>
            <a:r>
              <a:rPr lang="ko-KR" altLang="en-US" sz="1100" dirty="0"/>
              <a:t>로 </a:t>
            </a:r>
            <a:r>
              <a:rPr lang="en-US" altLang="ko-KR" sz="1100" dirty="0"/>
              <a:t>right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주어 오른쪽 정렬로 설정합니다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3C56A5-78A3-1040-85C2-A787755EB60B}"/>
              </a:ext>
            </a:extLst>
          </p:cNvPr>
          <p:cNvCxnSpPr>
            <a:cxnSpLocks/>
          </p:cNvCxnSpPr>
          <p:nvPr/>
        </p:nvCxnSpPr>
        <p:spPr>
          <a:xfrm flipV="1">
            <a:off x="3242130" y="5942782"/>
            <a:ext cx="1319001" cy="139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80F6A8-01FE-9C42-A64A-10AA4760613D}"/>
              </a:ext>
            </a:extLst>
          </p:cNvPr>
          <p:cNvSpPr txBox="1"/>
          <p:nvPr/>
        </p:nvSpPr>
        <p:spPr>
          <a:xfrm>
            <a:off x="4577311" y="5669797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button</a:t>
            </a:r>
            <a:r>
              <a:rPr lang="ko-KR" altLang="en-US" sz="1100" dirty="0"/>
              <a:t>클래스에 대한 설정입니다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상단 마진을 </a:t>
            </a:r>
            <a:r>
              <a:rPr lang="en-US" altLang="ko-KR" sz="1100" dirty="0"/>
              <a:t>2em</a:t>
            </a:r>
            <a:r>
              <a:rPr lang="ko-KR" altLang="en-US" sz="1100" dirty="0"/>
              <a:t>만큼 주고 왼쪽 패딩여백값을 </a:t>
            </a:r>
            <a:r>
              <a:rPr lang="en-US" altLang="ko-KR" sz="1100" dirty="0"/>
              <a:t>90px</a:t>
            </a:r>
            <a:r>
              <a:rPr lang="ko-KR" altLang="en-US" sz="1100" dirty="0"/>
              <a:t>만큼 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왼쪽 </a:t>
            </a:r>
            <a:r>
              <a:rPr lang="ko-KR" altLang="en-US" sz="1100" dirty="0" err="1"/>
              <a:t>마진값은</a:t>
            </a:r>
            <a:r>
              <a:rPr lang="ko-KR" altLang="en-US" sz="1100" dirty="0"/>
              <a:t> </a:t>
            </a:r>
            <a:r>
              <a:rPr lang="en-US" altLang="ko-KR" sz="1100" dirty="0"/>
              <a:t>0.5em</a:t>
            </a:r>
            <a:r>
              <a:rPr lang="ko-KR" altLang="en-US" sz="1100" dirty="0"/>
              <a:t>만큼 설정해줍니다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562743-EAF5-5A46-995D-D26E5B1F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37" y="1988445"/>
            <a:ext cx="3316541" cy="32629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7EEF6-918C-8B49-B31D-1078A9C7713F}"/>
              </a:ext>
            </a:extLst>
          </p:cNvPr>
          <p:cNvCxnSpPr>
            <a:cxnSpLocks/>
          </p:cNvCxnSpPr>
          <p:nvPr/>
        </p:nvCxnSpPr>
        <p:spPr>
          <a:xfrm flipV="1">
            <a:off x="4708678" y="3717420"/>
            <a:ext cx="477430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A7761F-1B6B-4546-896D-DB9794219E22}"/>
              </a:ext>
            </a:extLst>
          </p:cNvPr>
          <p:cNvSpPr txBox="1"/>
          <p:nvPr/>
        </p:nvSpPr>
        <p:spPr>
          <a:xfrm>
            <a:off x="5186108" y="3466351"/>
            <a:ext cx="370704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 err="1"/>
              <a:t>css</a:t>
            </a:r>
            <a:r>
              <a:rPr lang="ko-KR" altLang="en-US" sz="1100" dirty="0"/>
              <a:t>상에서 설정한 옵션만큼 </a:t>
            </a:r>
            <a:r>
              <a:rPr lang="en-US" altLang="ko-KR" sz="1100" dirty="0"/>
              <a:t>surf2</a:t>
            </a:r>
            <a:r>
              <a:rPr lang="ko-KR" altLang="en-US" sz="1100" dirty="0"/>
              <a:t>의 </a:t>
            </a:r>
            <a:r>
              <a:rPr lang="en-US" altLang="ko-KR" sz="1100" dirty="0"/>
              <a:t>form</a:t>
            </a:r>
            <a:r>
              <a:rPr lang="ko-KR" altLang="en-US" sz="1100" dirty="0"/>
              <a:t>형식들 모두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endParaRPr lang="en-US" altLang="ko-Kore-KR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E3C3D-0DA4-7C4B-A7F1-BD0232F52D5C}"/>
              </a:ext>
            </a:extLst>
          </p:cNvPr>
          <p:cNvSpPr txBox="1"/>
          <p:nvPr/>
        </p:nvSpPr>
        <p:spPr>
          <a:xfrm>
            <a:off x="1548588" y="2657151"/>
            <a:ext cx="3160090" cy="259419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CB2C61A-01F2-2D4C-83A9-AD959B86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72" y="2189817"/>
            <a:ext cx="1545501" cy="29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C149CC-D285-9C42-BDD0-963513B5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7" y="1978178"/>
            <a:ext cx="4888208" cy="349044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순천향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서핑대회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예제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927A7-554A-E240-A147-D1F4334FBF91}"/>
              </a:ext>
            </a:extLst>
          </p:cNvPr>
          <p:cNvCxnSpPr>
            <a:cxnSpLocks/>
          </p:cNvCxnSpPr>
          <p:nvPr/>
        </p:nvCxnSpPr>
        <p:spPr>
          <a:xfrm>
            <a:off x="3031488" y="2079986"/>
            <a:ext cx="3439115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B57B33-436D-ED47-9BC4-3DFF534B040A}"/>
              </a:ext>
            </a:extLst>
          </p:cNvPr>
          <p:cNvSpPr txBox="1"/>
          <p:nvPr/>
        </p:nvSpPr>
        <p:spPr>
          <a:xfrm>
            <a:off x="6487729" y="1855660"/>
            <a:ext cx="481053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POST</a:t>
            </a:r>
            <a:r>
              <a:rPr lang="ko-KR" altLang="en-US" sz="1100" dirty="0"/>
              <a:t>형식으로 데이터를 받기에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주소에는 데이터에 대한 정보가 없고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네트워크탭에서 헤더에 양식데이터를 통해 확인할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C74BC1-B4AB-A941-ACC3-788458D425CA}"/>
              </a:ext>
            </a:extLst>
          </p:cNvPr>
          <p:cNvCxnSpPr>
            <a:cxnSpLocks/>
          </p:cNvCxnSpPr>
          <p:nvPr/>
        </p:nvCxnSpPr>
        <p:spPr>
          <a:xfrm flipV="1">
            <a:off x="4989761" y="2155742"/>
            <a:ext cx="1480842" cy="271892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D277C1-6137-1B46-AC33-7BB417F20BCC}"/>
              </a:ext>
            </a:extLst>
          </p:cNvPr>
          <p:cNvSpPr txBox="1"/>
          <p:nvPr/>
        </p:nvSpPr>
        <p:spPr>
          <a:xfrm>
            <a:off x="6398146" y="3607295"/>
            <a:ext cx="4810534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입력받은값들이</a:t>
            </a:r>
            <a:r>
              <a:rPr lang="ko-KR" altLang="en-US" sz="1100" dirty="0"/>
              <a:t> 모두 정상적으로 출력된 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77A5E-D494-7B47-BA65-B194E01DDBB1}"/>
              </a:ext>
            </a:extLst>
          </p:cNvPr>
          <p:cNvSpPr txBox="1"/>
          <p:nvPr/>
        </p:nvSpPr>
        <p:spPr>
          <a:xfrm>
            <a:off x="1764046" y="1982881"/>
            <a:ext cx="1267442" cy="17286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E80F4-E134-5C43-BE61-A98AD8C10567}"/>
              </a:ext>
            </a:extLst>
          </p:cNvPr>
          <p:cNvSpPr txBox="1"/>
          <p:nvPr/>
        </p:nvSpPr>
        <p:spPr>
          <a:xfrm>
            <a:off x="1990075" y="4344406"/>
            <a:ext cx="2998744" cy="108454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4F2E62-C20A-EF46-83A5-BBD9752FD7E3}"/>
              </a:ext>
            </a:extLst>
          </p:cNvPr>
          <p:cNvSpPr txBox="1"/>
          <p:nvPr/>
        </p:nvSpPr>
        <p:spPr>
          <a:xfrm>
            <a:off x="726369" y="2515106"/>
            <a:ext cx="1131774" cy="149371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F68363-603E-124C-84FC-6FCDC6861E39}"/>
              </a:ext>
            </a:extLst>
          </p:cNvPr>
          <p:cNvCxnSpPr>
            <a:cxnSpLocks/>
          </p:cNvCxnSpPr>
          <p:nvPr/>
        </p:nvCxnSpPr>
        <p:spPr>
          <a:xfrm>
            <a:off x="1858143" y="3122510"/>
            <a:ext cx="4469501" cy="6658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6292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13259</TotalTime>
  <Words>588</Words>
  <Application>Microsoft Macintosh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631</cp:revision>
  <dcterms:created xsi:type="dcterms:W3CDTF">2020-09-01T02:41:10Z</dcterms:created>
  <dcterms:modified xsi:type="dcterms:W3CDTF">2021-10-29T17:29:28Z</dcterms:modified>
</cp:coreProperties>
</file>