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56" r:id="rId3"/>
    <p:sldId id="306" r:id="rId4"/>
    <p:sldId id="352" r:id="rId5"/>
    <p:sldId id="353" r:id="rId6"/>
    <p:sldId id="354" r:id="rId7"/>
    <p:sldId id="355" r:id="rId8"/>
    <p:sldId id="357" r:id="rId9"/>
    <p:sldId id="358" r:id="rId10"/>
    <p:sldId id="25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52C"/>
    <a:srgbClr val="FF7876"/>
    <a:srgbClr val="13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FF7876"/>
                </a:solidFill>
              </a:rPr>
              <a:t>프로그래밍 기초 </a:t>
            </a:r>
            <a:r>
              <a:rPr lang="en-US" altLang="ko-KR" sz="4800" b="1" i="1" kern="0" dirty="0">
                <a:solidFill>
                  <a:srgbClr val="FF7876"/>
                </a:solidFill>
              </a:rPr>
              <a:t>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srgbClr val="FF7876"/>
                </a:solidFill>
              </a:rPr>
              <a:t>Introduction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to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Big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Data Computing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 과제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i="1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예제실행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임의프로그램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info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시스템 환경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46996B-E8B3-9945-BBB2-B9FD8374E2A7}"/>
              </a:ext>
            </a:extLst>
          </p:cNvPr>
          <p:cNvSpPr txBox="1"/>
          <p:nvPr/>
        </p:nvSpPr>
        <p:spPr>
          <a:xfrm>
            <a:off x="2975637" y="4890431"/>
            <a:ext cx="612502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본 과제의 시스템 작동 환경은 다음과 같습니다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m1</a:t>
            </a:r>
            <a:r>
              <a:rPr lang="ko-KR" altLang="en-US" sz="1100" dirty="0"/>
              <a:t>맥북의 </a:t>
            </a:r>
            <a:r>
              <a:rPr lang="en-US" altLang="ko-KR" sz="1100" dirty="0"/>
              <a:t>macOS </a:t>
            </a:r>
            <a:r>
              <a:rPr lang="ko-KR" altLang="en-US" sz="1100" dirty="0" err="1"/>
              <a:t>빅서상에서</a:t>
            </a:r>
            <a:r>
              <a:rPr lang="ko-KR" altLang="en-US" sz="1100" dirty="0"/>
              <a:t> 실행되었으며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vsCode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이용하여 </a:t>
            </a:r>
            <a:r>
              <a:rPr lang="ko-KR" altLang="en-US" sz="1100" dirty="0" err="1"/>
              <a:t>코드작성을</a:t>
            </a:r>
            <a:r>
              <a:rPr lang="ko-KR" altLang="en-US" sz="1100" dirty="0"/>
              <a:t> 하였고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파이썬은</a:t>
            </a:r>
            <a:r>
              <a:rPr lang="ko-KR" altLang="en-US" sz="1100" dirty="0"/>
              <a:t> </a:t>
            </a:r>
            <a:r>
              <a:rPr lang="en-US" altLang="ko-KR" sz="1100" dirty="0"/>
              <a:t>3.9.1</a:t>
            </a:r>
            <a:r>
              <a:rPr lang="ko-KR" altLang="en-US" sz="1100" dirty="0"/>
              <a:t>버전을 사용하였습니다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4CB0D1-42BA-2240-B286-D7B2DD7C8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79" y="3951684"/>
            <a:ext cx="3864024" cy="29835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A0DD2A0-C582-9C45-941A-3F0334089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108" y="1459710"/>
            <a:ext cx="4373659" cy="232912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DC756F0-A65D-2A45-B4A6-4D2EF551B97F}"/>
              </a:ext>
            </a:extLst>
          </p:cNvPr>
          <p:cNvSpPr/>
          <p:nvPr/>
        </p:nvSpPr>
        <p:spPr>
          <a:xfrm>
            <a:off x="4466139" y="2889263"/>
            <a:ext cx="659958" cy="127221"/>
          </a:xfrm>
          <a:prstGeom prst="rect">
            <a:avLst/>
          </a:prstGeom>
          <a:solidFill>
            <a:srgbClr val="2425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C2F967-1D91-F44E-A99D-E94BA6929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549" y="1364978"/>
            <a:ext cx="2085485" cy="288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2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1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551814-E43F-4480-A7D4-49969B0636C8}"/>
              </a:ext>
            </a:extLst>
          </p:cNvPr>
          <p:cNvSpPr txBox="1"/>
          <p:nvPr/>
        </p:nvSpPr>
        <p:spPr>
          <a:xfrm>
            <a:off x="5590623" y="2112393"/>
            <a:ext cx="6125027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Address</a:t>
            </a:r>
            <a:r>
              <a:rPr lang="ko-KR" altLang="en-US" sz="1100" dirty="0"/>
              <a:t>라는 </a:t>
            </a:r>
            <a:r>
              <a:rPr lang="ko-KR" altLang="en-US" sz="1100" dirty="0" err="1"/>
              <a:t>주소정보를</a:t>
            </a:r>
            <a:r>
              <a:rPr lang="ko-KR" altLang="en-US" sz="1100" dirty="0"/>
              <a:t> 저장할 수 있는 클래스객체를 생성합니다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각각 이름과 주소</a:t>
            </a:r>
            <a:r>
              <a:rPr lang="en-US" altLang="ko-KR" sz="1100" dirty="0"/>
              <a:t>,</a:t>
            </a:r>
            <a:r>
              <a:rPr lang="ko-KR" altLang="en-US" sz="1100" dirty="0"/>
              <a:t> 도시</a:t>
            </a:r>
            <a:r>
              <a:rPr lang="en-US" altLang="ko-KR" sz="1100" dirty="0"/>
              <a:t>,</a:t>
            </a:r>
            <a:r>
              <a:rPr lang="ko-KR" altLang="en-US" sz="1100" dirty="0"/>
              <a:t> 주</a:t>
            </a:r>
            <a:r>
              <a:rPr lang="en-US" altLang="ko-KR" sz="1100" dirty="0"/>
              <a:t>,</a:t>
            </a:r>
            <a:r>
              <a:rPr lang="ko-KR" altLang="en-US" sz="1100" dirty="0"/>
              <a:t> 우편번호를 </a:t>
            </a:r>
            <a:r>
              <a:rPr lang="en-US" altLang="ko-KR" sz="1100" dirty="0"/>
              <a:t>string</a:t>
            </a:r>
            <a:r>
              <a:rPr lang="ko-KR" altLang="en-US" sz="1100" dirty="0"/>
              <a:t>형식으로 저장하게 합니다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88B97A-89EF-9D45-B111-E2890095B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939" y="1583554"/>
            <a:ext cx="3206518" cy="4873607"/>
          </a:xfrm>
          <a:prstGeom prst="rect">
            <a:avLst/>
          </a:prstGeom>
        </p:spPr>
      </p:pic>
      <p:sp>
        <p:nvSpPr>
          <p:cNvPr id="5" name="오른쪽 중괄호[R] 4">
            <a:extLst>
              <a:ext uri="{FF2B5EF4-FFF2-40B4-BE49-F238E27FC236}">
                <a16:creationId xmlns:a16="http://schemas.microsoft.com/office/drawing/2014/main" id="{91D13AD9-A799-2B44-A9BF-5D9D23BB9F5B}"/>
              </a:ext>
            </a:extLst>
          </p:cNvPr>
          <p:cNvSpPr/>
          <p:nvPr/>
        </p:nvSpPr>
        <p:spPr>
          <a:xfrm>
            <a:off x="3275445" y="1815031"/>
            <a:ext cx="153749" cy="1035781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C593F90-8762-4346-B78B-AC34C211CD9D}"/>
              </a:ext>
            </a:extLst>
          </p:cNvPr>
          <p:cNvCxnSpPr/>
          <p:nvPr/>
        </p:nvCxnSpPr>
        <p:spPr>
          <a:xfrm>
            <a:off x="3429194" y="2332921"/>
            <a:ext cx="2192941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오른쪽 중괄호[R] 12">
            <a:extLst>
              <a:ext uri="{FF2B5EF4-FFF2-40B4-BE49-F238E27FC236}">
                <a16:creationId xmlns:a16="http://schemas.microsoft.com/office/drawing/2014/main" id="{6D1ED8F3-A3DB-0D4E-8FBD-74EE3ECDC190}"/>
              </a:ext>
            </a:extLst>
          </p:cNvPr>
          <p:cNvSpPr/>
          <p:nvPr/>
        </p:nvSpPr>
        <p:spPr>
          <a:xfrm>
            <a:off x="5013708" y="3629254"/>
            <a:ext cx="153749" cy="957776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905AAE1-B33F-D741-ADED-5BC550065310}"/>
              </a:ext>
            </a:extLst>
          </p:cNvPr>
          <p:cNvCxnSpPr>
            <a:cxnSpLocks/>
          </p:cNvCxnSpPr>
          <p:nvPr/>
        </p:nvCxnSpPr>
        <p:spPr>
          <a:xfrm>
            <a:off x="5167457" y="4115338"/>
            <a:ext cx="772167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D7CBE8-7CA3-C549-8212-6F8F9B7DA0C4}"/>
              </a:ext>
            </a:extLst>
          </p:cNvPr>
          <p:cNvSpPr txBox="1"/>
          <p:nvPr/>
        </p:nvSpPr>
        <p:spPr>
          <a:xfrm>
            <a:off x="5939624" y="3808060"/>
            <a:ext cx="6125027" cy="60016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Address</a:t>
            </a:r>
            <a:r>
              <a:rPr lang="ko-KR" altLang="en-US" sz="1100" dirty="0"/>
              <a:t> 클래스객체를 사용한 </a:t>
            </a:r>
            <a:r>
              <a:rPr lang="en-US" altLang="ko-KR" sz="1100" dirty="0" err="1"/>
              <a:t>homeAddress</a:t>
            </a:r>
            <a:r>
              <a:rPr lang="ko-KR" altLang="en-US" sz="1100" dirty="0"/>
              <a:t> 인스턴스 값을 </a:t>
            </a:r>
            <a:endParaRPr lang="en-US" altLang="ko-KR" sz="1100" dirty="0"/>
          </a:p>
          <a:p>
            <a:r>
              <a:rPr lang="ko-KR" altLang="en-US" sz="1100" dirty="0"/>
              <a:t>지정해주는 코드입니다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각 클래스 내의 </a:t>
            </a:r>
            <a:r>
              <a:rPr lang="ko-KR" altLang="en-US" sz="1100" dirty="0" err="1"/>
              <a:t>속성항목에</a:t>
            </a:r>
            <a:r>
              <a:rPr lang="ko-KR" altLang="en-US" sz="1100" dirty="0"/>
              <a:t> 맞게 입력해줍니다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5A55D4E-15D9-FA42-B35E-1D362DCBC576}"/>
              </a:ext>
            </a:extLst>
          </p:cNvPr>
          <p:cNvCxnSpPr>
            <a:cxnSpLocks/>
          </p:cNvCxnSpPr>
          <p:nvPr/>
        </p:nvCxnSpPr>
        <p:spPr>
          <a:xfrm>
            <a:off x="3665986" y="3289728"/>
            <a:ext cx="1780658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467D6F-9B0C-1445-A5B2-128DAF40BB60}"/>
              </a:ext>
            </a:extLst>
          </p:cNvPr>
          <p:cNvSpPr txBox="1"/>
          <p:nvPr/>
        </p:nvSpPr>
        <p:spPr>
          <a:xfrm>
            <a:off x="5446644" y="3079828"/>
            <a:ext cx="6125027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Adress</a:t>
            </a:r>
            <a:r>
              <a:rPr lang="ko-KR" altLang="en-US" sz="1100" dirty="0"/>
              <a:t>클래스 객체를 사용하는 </a:t>
            </a:r>
            <a:r>
              <a:rPr lang="en-US" altLang="ko-KR" sz="1100" dirty="0" err="1"/>
              <a:t>homeAddress</a:t>
            </a:r>
            <a:r>
              <a:rPr lang="ko-KR" altLang="en-US" sz="1100" dirty="0"/>
              <a:t>라는</a:t>
            </a:r>
            <a:endParaRPr lang="en-US" altLang="ko-KR" sz="1100" dirty="0"/>
          </a:p>
          <a:p>
            <a:r>
              <a:rPr lang="ko-KR" altLang="en-US" sz="1100" dirty="0"/>
              <a:t>인스턴스객체를 생성해줍니다</a:t>
            </a:r>
            <a:r>
              <a:rPr lang="en-US" altLang="ko-KR" sz="1100" dirty="0"/>
              <a:t>.</a:t>
            </a:r>
          </a:p>
        </p:txBody>
      </p:sp>
      <p:sp>
        <p:nvSpPr>
          <p:cNvPr id="21" name="오른쪽 중괄호[R] 20">
            <a:extLst>
              <a:ext uri="{FF2B5EF4-FFF2-40B4-BE49-F238E27FC236}">
                <a16:creationId xmlns:a16="http://schemas.microsoft.com/office/drawing/2014/main" id="{179EF831-0591-7242-B798-DAB4FB43BC22}"/>
              </a:ext>
            </a:extLst>
          </p:cNvPr>
          <p:cNvSpPr/>
          <p:nvPr/>
        </p:nvSpPr>
        <p:spPr>
          <a:xfrm>
            <a:off x="5058742" y="5433302"/>
            <a:ext cx="153749" cy="957776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54DDB00-E307-684D-BEC8-5EBC14A6AB08}"/>
              </a:ext>
            </a:extLst>
          </p:cNvPr>
          <p:cNvCxnSpPr>
            <a:cxnSpLocks/>
          </p:cNvCxnSpPr>
          <p:nvPr/>
        </p:nvCxnSpPr>
        <p:spPr>
          <a:xfrm>
            <a:off x="5204540" y="5903484"/>
            <a:ext cx="772167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E22145F-7459-1D47-8EC1-02367F1F467D}"/>
              </a:ext>
            </a:extLst>
          </p:cNvPr>
          <p:cNvSpPr txBox="1"/>
          <p:nvPr/>
        </p:nvSpPr>
        <p:spPr>
          <a:xfrm>
            <a:off x="5997565" y="5612108"/>
            <a:ext cx="6125027" cy="60016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역시 같은 방법으로 </a:t>
            </a:r>
            <a:r>
              <a:rPr lang="en-US" altLang="ko-KR" sz="1100" dirty="0" err="1"/>
              <a:t>vacationHomeAddress</a:t>
            </a:r>
            <a:r>
              <a:rPr lang="en-US" altLang="ko-KR" sz="1100" dirty="0"/>
              <a:t> </a:t>
            </a:r>
            <a:r>
              <a:rPr lang="ko-KR" altLang="en-US" sz="1100" dirty="0"/>
              <a:t>인스턴스 객체의</a:t>
            </a:r>
            <a:endParaRPr lang="en-US" altLang="ko-KR" sz="1100" dirty="0"/>
          </a:p>
          <a:p>
            <a:r>
              <a:rPr lang="ko-KR" altLang="en-US" sz="1100" dirty="0" err="1"/>
              <a:t>속성항목에</a:t>
            </a:r>
            <a:r>
              <a:rPr lang="ko-KR" altLang="en-US" sz="1100" dirty="0"/>
              <a:t> 맞도록 값을 입력해줍니다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이전과 다르게 </a:t>
            </a:r>
            <a:r>
              <a:rPr lang="en-US" altLang="ko-KR" sz="1100" dirty="0"/>
              <a:t>line2</a:t>
            </a:r>
            <a:r>
              <a:rPr lang="ko-KR" altLang="en-US" sz="1100" dirty="0"/>
              <a:t>속성엔 값을 </a:t>
            </a:r>
            <a:r>
              <a:rPr lang="ko-KR" altLang="en-US" sz="1100" dirty="0" err="1"/>
              <a:t>지정해주진</a:t>
            </a:r>
            <a:r>
              <a:rPr lang="ko-KR" altLang="en-US" sz="1100" dirty="0"/>
              <a:t> 않습니다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3333897-BEF6-E448-8FC6-DA68913AD92A}"/>
              </a:ext>
            </a:extLst>
          </p:cNvPr>
          <p:cNvCxnSpPr>
            <a:cxnSpLocks/>
          </p:cNvCxnSpPr>
          <p:nvPr/>
        </p:nvCxnSpPr>
        <p:spPr>
          <a:xfrm>
            <a:off x="4158966" y="5082774"/>
            <a:ext cx="1780658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5BCBE6-7994-2D41-8B43-9E8B0CFBA36A}"/>
              </a:ext>
            </a:extLst>
          </p:cNvPr>
          <p:cNvSpPr txBox="1"/>
          <p:nvPr/>
        </p:nvSpPr>
        <p:spPr>
          <a:xfrm>
            <a:off x="5939624" y="4872874"/>
            <a:ext cx="6125027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다시한번</a:t>
            </a:r>
            <a:r>
              <a:rPr lang="ko-KR" altLang="en-US" sz="1100" dirty="0"/>
              <a:t> </a:t>
            </a:r>
            <a:r>
              <a:rPr lang="en-US" altLang="ko-KR" sz="1100" dirty="0"/>
              <a:t>Address</a:t>
            </a:r>
            <a:r>
              <a:rPr lang="ko-KR" altLang="en-US" sz="1100" dirty="0"/>
              <a:t>클래스 객체를 사용하는</a:t>
            </a:r>
            <a:endParaRPr lang="en-US" altLang="ko-KR" sz="1100" dirty="0"/>
          </a:p>
          <a:p>
            <a:r>
              <a:rPr lang="en-US" altLang="ko-KR" sz="1100" dirty="0" err="1"/>
              <a:t>vacationHomeAddress</a:t>
            </a:r>
            <a:r>
              <a:rPr lang="ko-KR" altLang="en-US" sz="1100" dirty="0"/>
              <a:t>라는 인스턴스 객체를 하나 더 생성해 줍니다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63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2C3C8A-86C4-6142-A779-6F3A96D9E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04" y="2317041"/>
            <a:ext cx="4410892" cy="2223917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1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3" name="오른쪽 중괄호[R] 12">
            <a:extLst>
              <a:ext uri="{FF2B5EF4-FFF2-40B4-BE49-F238E27FC236}">
                <a16:creationId xmlns:a16="http://schemas.microsoft.com/office/drawing/2014/main" id="{6D1ED8F3-A3DB-0D4E-8FBD-74EE3ECDC190}"/>
              </a:ext>
            </a:extLst>
          </p:cNvPr>
          <p:cNvSpPr/>
          <p:nvPr/>
        </p:nvSpPr>
        <p:spPr>
          <a:xfrm>
            <a:off x="3040201" y="2983909"/>
            <a:ext cx="180076" cy="683825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905AAE1-B33F-D741-ADED-5BC550065310}"/>
              </a:ext>
            </a:extLst>
          </p:cNvPr>
          <p:cNvCxnSpPr>
            <a:cxnSpLocks/>
          </p:cNvCxnSpPr>
          <p:nvPr/>
        </p:nvCxnSpPr>
        <p:spPr>
          <a:xfrm flipV="1">
            <a:off x="2503232" y="2687619"/>
            <a:ext cx="3293269" cy="1333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D7CBE8-7CA3-C549-8212-6F8F9B7DA0C4}"/>
              </a:ext>
            </a:extLst>
          </p:cNvPr>
          <p:cNvSpPr txBox="1"/>
          <p:nvPr/>
        </p:nvSpPr>
        <p:spPr>
          <a:xfrm>
            <a:off x="5777948" y="2940419"/>
            <a:ext cx="5791533" cy="93871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if </a:t>
            </a:r>
            <a:r>
              <a:rPr lang="ko-KR" altLang="en-US" sz="1100" dirty="0" err="1"/>
              <a:t>조건문을</a:t>
            </a:r>
            <a:r>
              <a:rPr lang="ko-KR" altLang="en-US" sz="1100" dirty="0"/>
              <a:t> 걸어서</a:t>
            </a:r>
            <a:endParaRPr lang="en-US" altLang="ko-KR" sz="1100" dirty="0"/>
          </a:p>
          <a:p>
            <a:r>
              <a:rPr lang="en-US" altLang="ko-KR" sz="1100" dirty="0"/>
              <a:t>address</a:t>
            </a:r>
            <a:r>
              <a:rPr lang="ko-KR" altLang="en-US" sz="1100" dirty="0"/>
              <a:t>의 </a:t>
            </a:r>
            <a:r>
              <a:rPr lang="ko-KR" altLang="en-US" sz="1100" dirty="0" err="1"/>
              <a:t>속성중</a:t>
            </a:r>
            <a:r>
              <a:rPr lang="ko-KR" altLang="en-US" sz="1100" dirty="0"/>
              <a:t> </a:t>
            </a:r>
            <a:r>
              <a:rPr lang="en-US" altLang="ko-KR" sz="1100" dirty="0"/>
              <a:t>line1</a:t>
            </a:r>
            <a:r>
              <a:rPr lang="ko-KR" altLang="en-US" sz="1100" dirty="0"/>
              <a:t> 속성값의 길이가 </a:t>
            </a:r>
            <a:r>
              <a:rPr lang="en-US" altLang="ko-KR" sz="1100" dirty="0"/>
              <a:t>0</a:t>
            </a:r>
            <a:r>
              <a:rPr lang="ko-KR" altLang="en-US" sz="1100" dirty="0"/>
              <a:t>보다 </a:t>
            </a:r>
            <a:r>
              <a:rPr lang="ko-KR" altLang="en-US" sz="1100" dirty="0" err="1"/>
              <a:t>큰경우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/>
              <a:t>즉 데이터가 있을 경우에 </a:t>
            </a:r>
            <a:r>
              <a:rPr lang="en-US" altLang="ko-KR" sz="1100" dirty="0"/>
              <a:t>address</a:t>
            </a:r>
            <a:r>
              <a:rPr lang="ko-KR" altLang="en-US" sz="1100" dirty="0"/>
              <a:t>의 </a:t>
            </a:r>
            <a:r>
              <a:rPr lang="en-US" altLang="ko-KR" sz="1100" dirty="0"/>
              <a:t>line1</a:t>
            </a:r>
            <a:r>
              <a:rPr lang="ko-KR" altLang="en-US" sz="1100" dirty="0"/>
              <a:t>속성값을 출력하도록 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다음 </a:t>
            </a:r>
            <a:r>
              <a:rPr lang="ko-KR" altLang="en-US" sz="1100" dirty="0" err="1"/>
              <a:t>조건문에선</a:t>
            </a:r>
            <a:r>
              <a:rPr lang="ko-KR" altLang="en-US" sz="1100" dirty="0"/>
              <a:t> </a:t>
            </a:r>
            <a:r>
              <a:rPr lang="en-US" altLang="ko-KR" sz="1100" dirty="0"/>
              <a:t>line2</a:t>
            </a:r>
            <a:r>
              <a:rPr lang="ko-KR" altLang="en-US" sz="1100" dirty="0"/>
              <a:t>의 속성값을 비교하여</a:t>
            </a:r>
            <a:endParaRPr lang="en-US" altLang="ko-KR" sz="1100" dirty="0"/>
          </a:p>
          <a:p>
            <a:r>
              <a:rPr lang="ko-KR" altLang="en-US" sz="1100" dirty="0"/>
              <a:t>길이가 </a:t>
            </a:r>
            <a:r>
              <a:rPr lang="en-US" altLang="ko-KR" sz="1100" dirty="0"/>
              <a:t>0</a:t>
            </a:r>
            <a:r>
              <a:rPr lang="ko-KR" altLang="en-US" sz="1100" dirty="0"/>
              <a:t>보다 큰 경우 </a:t>
            </a:r>
            <a:r>
              <a:rPr lang="ko-KR" altLang="en-US" sz="1100" dirty="0" err="1"/>
              <a:t>해당값을</a:t>
            </a:r>
            <a:r>
              <a:rPr lang="ko-KR" altLang="en-US" sz="1100" dirty="0"/>
              <a:t> 출력하도록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5A55D4E-15D9-FA42-B35E-1D362DCBC57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2667883" y="2337854"/>
            <a:ext cx="3184001" cy="18000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467D6F-9B0C-1445-A5B2-128DAF40BB60}"/>
              </a:ext>
            </a:extLst>
          </p:cNvPr>
          <p:cNvSpPr txBox="1"/>
          <p:nvPr/>
        </p:nvSpPr>
        <p:spPr>
          <a:xfrm>
            <a:off x="5851884" y="2207049"/>
            <a:ext cx="6125027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address</a:t>
            </a:r>
            <a:r>
              <a:rPr lang="ko-KR" altLang="en-US" sz="1100" dirty="0"/>
              <a:t>라는 인수를 사용하는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printAddress</a:t>
            </a:r>
            <a:r>
              <a:rPr lang="ko-KR" altLang="en-US" sz="1100" dirty="0"/>
              <a:t> 함수를 생성</a:t>
            </a:r>
            <a:r>
              <a:rPr lang="en-US" altLang="ko-KR" sz="1100" dirty="0"/>
              <a:t>,</a:t>
            </a:r>
            <a:r>
              <a:rPr lang="ko-KR" altLang="en-US" sz="1100" dirty="0"/>
              <a:t> 정의합니다</a:t>
            </a:r>
            <a:r>
              <a:rPr lang="en-US" altLang="ko-KR" sz="11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19EADE-BDC9-1D48-BC98-B806BEE5ED60}"/>
              </a:ext>
            </a:extLst>
          </p:cNvPr>
          <p:cNvSpPr txBox="1"/>
          <p:nvPr/>
        </p:nvSpPr>
        <p:spPr>
          <a:xfrm>
            <a:off x="5777948" y="2573734"/>
            <a:ext cx="6125027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함수에서 받아온 </a:t>
            </a:r>
            <a:r>
              <a:rPr lang="en-US" altLang="ko-KR" sz="1100" dirty="0"/>
              <a:t>address</a:t>
            </a:r>
            <a:r>
              <a:rPr lang="ko-KR" altLang="en-US" sz="1100" dirty="0"/>
              <a:t> 인수에서 </a:t>
            </a:r>
            <a:r>
              <a:rPr lang="en-US" altLang="ko-KR" sz="1100" dirty="0"/>
              <a:t>name</a:t>
            </a:r>
            <a:r>
              <a:rPr lang="ko-KR" altLang="en-US" sz="1100" dirty="0"/>
              <a:t>속성을 출력하도록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80FEC10-D755-8141-896B-68F5570F99AD}"/>
              </a:ext>
            </a:extLst>
          </p:cNvPr>
          <p:cNvCxnSpPr>
            <a:cxnSpLocks/>
          </p:cNvCxnSpPr>
          <p:nvPr/>
        </p:nvCxnSpPr>
        <p:spPr>
          <a:xfrm flipV="1">
            <a:off x="3193950" y="3325416"/>
            <a:ext cx="2602551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FC7B291-FBBA-1849-A53D-0AF7D57F69BF}"/>
              </a:ext>
            </a:extLst>
          </p:cNvPr>
          <p:cNvCxnSpPr>
            <a:cxnSpLocks/>
          </p:cNvCxnSpPr>
          <p:nvPr/>
        </p:nvCxnSpPr>
        <p:spPr>
          <a:xfrm>
            <a:off x="5399396" y="3828248"/>
            <a:ext cx="516374" cy="47277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7BA89C0-5B1C-B74B-8BE4-A082BCE42FA8}"/>
              </a:ext>
            </a:extLst>
          </p:cNvPr>
          <p:cNvSpPr txBox="1"/>
          <p:nvPr/>
        </p:nvSpPr>
        <p:spPr>
          <a:xfrm>
            <a:off x="5851884" y="4178066"/>
            <a:ext cx="6125027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다음 </a:t>
            </a:r>
            <a:r>
              <a:rPr lang="en-US" altLang="ko-KR" sz="1100" dirty="0"/>
              <a:t>city,</a:t>
            </a:r>
            <a:r>
              <a:rPr lang="ko-KR" altLang="en-US" sz="1100" dirty="0"/>
              <a:t> </a:t>
            </a:r>
            <a:r>
              <a:rPr lang="en-US" altLang="ko-KR" sz="1100" dirty="0"/>
              <a:t>state, zip </a:t>
            </a:r>
            <a:r>
              <a:rPr lang="ko-KR" altLang="en-US" sz="1100" dirty="0"/>
              <a:t>속성값들을 출력하도록 하게 합니다</a:t>
            </a:r>
            <a:r>
              <a:rPr lang="en-US" altLang="ko-KR" sz="1100" dirty="0"/>
              <a:t>.</a:t>
            </a:r>
          </a:p>
        </p:txBody>
      </p:sp>
      <p:sp>
        <p:nvSpPr>
          <p:cNvPr id="30" name="오른쪽 중괄호[R] 29">
            <a:extLst>
              <a:ext uri="{FF2B5EF4-FFF2-40B4-BE49-F238E27FC236}">
                <a16:creationId xmlns:a16="http://schemas.microsoft.com/office/drawing/2014/main" id="{0BE5CEB5-EBC8-804C-AAB6-2CC24E4CC628}"/>
              </a:ext>
            </a:extLst>
          </p:cNvPr>
          <p:cNvSpPr/>
          <p:nvPr/>
        </p:nvSpPr>
        <p:spPr>
          <a:xfrm>
            <a:off x="3130239" y="4064634"/>
            <a:ext cx="180076" cy="419520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5870BC9-9220-854A-B030-FBBD2FDF4A03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302364" y="4272086"/>
            <a:ext cx="2160643" cy="574978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19EBB60-5884-9A4C-A995-AF223254B6CB}"/>
              </a:ext>
            </a:extLst>
          </p:cNvPr>
          <p:cNvSpPr txBox="1"/>
          <p:nvPr/>
        </p:nvSpPr>
        <p:spPr>
          <a:xfrm>
            <a:off x="5463007" y="4462343"/>
            <a:ext cx="6125027" cy="76944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printAddress</a:t>
            </a:r>
            <a:r>
              <a:rPr lang="ko-KR" altLang="en-US" sz="1100" dirty="0"/>
              <a:t>함수를 사용합니다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이전에 생성했던</a:t>
            </a:r>
            <a:r>
              <a:rPr lang="en-US" altLang="ko-KR" sz="1100" dirty="0"/>
              <a:t> Address</a:t>
            </a:r>
            <a:r>
              <a:rPr lang="ko-KR" altLang="en-US" sz="1100" dirty="0"/>
              <a:t>클래스의 인스턴스인</a:t>
            </a:r>
            <a:endParaRPr lang="en-US" altLang="ko-KR" sz="1100" dirty="0"/>
          </a:p>
          <a:p>
            <a:r>
              <a:rPr lang="en-US" altLang="ko-KR" sz="1100" dirty="0" err="1"/>
              <a:t>homeAdress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 err="1"/>
              <a:t>vacationHomeAddress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인수로 삽입하여</a:t>
            </a:r>
            <a:endParaRPr lang="en-US" altLang="ko-KR" sz="1100" dirty="0"/>
          </a:p>
          <a:p>
            <a:r>
              <a:rPr lang="ko-KR" altLang="en-US" sz="1100" dirty="0"/>
              <a:t>함수를 실행하게 합니다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368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35C2F72-06E6-A347-82F1-DBAF9C45A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940" y="2193455"/>
            <a:ext cx="8874117" cy="165814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1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BA89C0-5B1C-B74B-8BE4-A082BCE42FA8}"/>
              </a:ext>
            </a:extLst>
          </p:cNvPr>
          <p:cNvSpPr txBox="1"/>
          <p:nvPr/>
        </p:nvSpPr>
        <p:spPr>
          <a:xfrm>
            <a:off x="3033484" y="4350958"/>
            <a:ext cx="6125027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출력된 모습을 보면 </a:t>
            </a:r>
            <a:r>
              <a:rPr lang="en-US" altLang="ko-KR" sz="1100" dirty="0"/>
              <a:t>print()</a:t>
            </a:r>
            <a:r>
              <a:rPr lang="ko-KR" altLang="en-US" sz="1100" dirty="0"/>
              <a:t>된 부분을 기준으로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윗쪽엔</a:t>
            </a:r>
            <a:r>
              <a:rPr lang="ko-KR" altLang="en-US" sz="1100" dirty="0"/>
              <a:t> </a:t>
            </a:r>
            <a:r>
              <a:rPr lang="en-US" altLang="ko-KR" sz="1100" dirty="0" err="1"/>
              <a:t>homeAdress</a:t>
            </a:r>
            <a:r>
              <a:rPr lang="ko-KR" altLang="en-US" sz="1100" dirty="0"/>
              <a:t>가 정상적으로 </a:t>
            </a:r>
            <a:r>
              <a:rPr lang="ko-KR" altLang="en-US" sz="1100" dirty="0" err="1"/>
              <a:t>출력된것이</a:t>
            </a:r>
            <a:r>
              <a:rPr lang="ko-KR" altLang="en-US" sz="1100" dirty="0"/>
              <a:t> 보이고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아랫쪽엔</a:t>
            </a:r>
            <a:r>
              <a:rPr lang="ko-KR" altLang="en-US" sz="1100" dirty="0"/>
              <a:t> </a:t>
            </a:r>
            <a:r>
              <a:rPr lang="en-US" altLang="ko-KR" sz="1100" dirty="0" err="1"/>
              <a:t>vacationHomeAddress</a:t>
            </a:r>
            <a:r>
              <a:rPr lang="ko-KR" altLang="en-US" sz="1100" dirty="0"/>
              <a:t>가 정상적으로 </a:t>
            </a:r>
            <a:r>
              <a:rPr lang="ko-KR" altLang="en-US" sz="1100" dirty="0" err="1"/>
              <a:t>출력된것이</a:t>
            </a:r>
            <a:r>
              <a:rPr lang="ko-KR" altLang="en-US" sz="1100" dirty="0"/>
              <a:t> 보입니다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if </a:t>
            </a:r>
            <a:r>
              <a:rPr lang="ko-KR" altLang="en-US" sz="1100" dirty="0"/>
              <a:t>분기로</a:t>
            </a:r>
            <a:r>
              <a:rPr lang="en-US" altLang="ko-KR" sz="1100" dirty="0"/>
              <a:t> </a:t>
            </a:r>
            <a:r>
              <a:rPr lang="en-US" altLang="ko-KR" sz="1100" dirty="0" err="1"/>
              <a:t>vacationHomeAddress</a:t>
            </a:r>
            <a:r>
              <a:rPr lang="ko-KR" altLang="en-US" sz="1100" dirty="0"/>
              <a:t>에선 </a:t>
            </a:r>
            <a:r>
              <a:rPr lang="en-US" altLang="ko-KR" sz="1100" dirty="0"/>
              <a:t>line2</a:t>
            </a:r>
            <a:r>
              <a:rPr lang="ko-KR" altLang="en-US" sz="1100" dirty="0"/>
              <a:t> 데이터의 길이가 </a:t>
            </a:r>
            <a:r>
              <a:rPr lang="en-US" altLang="ko-KR" sz="1100" dirty="0"/>
              <a:t>0</a:t>
            </a:r>
            <a:r>
              <a:rPr lang="ko-KR" altLang="en-US" sz="1100" dirty="0"/>
              <a:t> 이하이기 때문에</a:t>
            </a:r>
            <a:endParaRPr lang="en-US" altLang="ko-KR" sz="1100" dirty="0"/>
          </a:p>
          <a:p>
            <a:pPr algn="ctr"/>
            <a:r>
              <a:rPr lang="ko-KR" altLang="en-US" sz="1100" dirty="0"/>
              <a:t>무시하고 정상 </a:t>
            </a:r>
            <a:r>
              <a:rPr lang="ko-KR" altLang="en-US" sz="1100" dirty="0" err="1"/>
              <a:t>출력된것을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161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2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D702F8-B19D-CF46-B86D-1CDCFE4E4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62" y="1583554"/>
            <a:ext cx="3770008" cy="4871359"/>
          </a:xfrm>
          <a:prstGeom prst="rect">
            <a:avLst/>
          </a:prstGeom>
        </p:spPr>
      </p:pic>
      <p:sp>
        <p:nvSpPr>
          <p:cNvPr id="9" name="오른쪽 중괄호[R] 8">
            <a:extLst>
              <a:ext uri="{FF2B5EF4-FFF2-40B4-BE49-F238E27FC236}">
                <a16:creationId xmlns:a16="http://schemas.microsoft.com/office/drawing/2014/main" id="{CFA794E8-B530-3740-B6F4-AA0E844C63AC}"/>
              </a:ext>
            </a:extLst>
          </p:cNvPr>
          <p:cNvSpPr/>
          <p:nvPr/>
        </p:nvSpPr>
        <p:spPr>
          <a:xfrm>
            <a:off x="4638194" y="1905750"/>
            <a:ext cx="180076" cy="1743898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30D50-DF65-CD40-8192-276139E5CE34}"/>
              </a:ext>
            </a:extLst>
          </p:cNvPr>
          <p:cNvSpPr txBox="1"/>
          <p:nvPr/>
        </p:nvSpPr>
        <p:spPr>
          <a:xfrm>
            <a:off x="5772648" y="2321004"/>
            <a:ext cx="5791533" cy="76944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Dog</a:t>
            </a:r>
            <a:r>
              <a:rPr lang="ko-KR" altLang="en-US" sz="1100" dirty="0"/>
              <a:t>라는 클래스객체를 생성합니다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속성값으로 </a:t>
            </a:r>
            <a:r>
              <a:rPr lang="en-US" altLang="ko-KR" sz="1100" dirty="0"/>
              <a:t>age, name, weight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지정하고</a:t>
            </a:r>
            <a:endParaRPr lang="en-US" altLang="ko-KR" sz="1100" dirty="0"/>
          </a:p>
          <a:p>
            <a:r>
              <a:rPr lang="en-US" altLang="ko-KR" sz="1100" dirty="0"/>
              <a:t>bark</a:t>
            </a:r>
            <a:r>
              <a:rPr lang="ko-KR" altLang="en-US" sz="1100" dirty="0"/>
              <a:t>라는 자기자신을 인수로 갖는</a:t>
            </a:r>
            <a:r>
              <a:rPr lang="en-US" altLang="ko-KR" sz="1100" dirty="0"/>
              <a:t>(self)</a:t>
            </a:r>
            <a:r>
              <a:rPr lang="ko-KR" altLang="en-US" sz="1100" dirty="0"/>
              <a:t> 메서드함수를 생성합니다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bark</a:t>
            </a:r>
            <a:r>
              <a:rPr lang="ko-KR" altLang="en-US" sz="1100" dirty="0"/>
              <a:t>함수는 자신의 객체의 속성인 </a:t>
            </a:r>
            <a:r>
              <a:rPr lang="en-US" altLang="ko-KR" sz="1100" dirty="0"/>
              <a:t>name</a:t>
            </a:r>
            <a:r>
              <a:rPr lang="ko-KR" altLang="en-US" sz="1100" dirty="0" err="1"/>
              <a:t>과함께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멍멍을</a:t>
            </a:r>
            <a:r>
              <a:rPr lang="ko-KR" altLang="en-US" sz="1100" dirty="0"/>
              <a:t> 출력하도록 하게합니다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C008379-C6B4-0C47-89C0-21C37D1261E9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818270" y="2705725"/>
            <a:ext cx="954378" cy="7121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오른쪽 중괄호[R] 17">
            <a:extLst>
              <a:ext uri="{FF2B5EF4-FFF2-40B4-BE49-F238E27FC236}">
                <a16:creationId xmlns:a16="http://schemas.microsoft.com/office/drawing/2014/main" id="{C84928A1-B84B-5145-A81D-359C4AAA5C4C}"/>
              </a:ext>
            </a:extLst>
          </p:cNvPr>
          <p:cNvSpPr/>
          <p:nvPr/>
        </p:nvSpPr>
        <p:spPr>
          <a:xfrm>
            <a:off x="3031712" y="3934658"/>
            <a:ext cx="124955" cy="788417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1521789-0353-4546-B773-AC0CD5E2604B}"/>
              </a:ext>
            </a:extLst>
          </p:cNvPr>
          <p:cNvCxnSpPr>
            <a:cxnSpLocks/>
          </p:cNvCxnSpPr>
          <p:nvPr/>
        </p:nvCxnSpPr>
        <p:spPr>
          <a:xfrm flipV="1">
            <a:off x="3156667" y="4328866"/>
            <a:ext cx="1852655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75A290-B032-004D-9E7E-26F7FE6FFE86}"/>
              </a:ext>
            </a:extLst>
          </p:cNvPr>
          <p:cNvSpPr txBox="1"/>
          <p:nvPr/>
        </p:nvSpPr>
        <p:spPr>
          <a:xfrm>
            <a:off x="5009322" y="4113422"/>
            <a:ext cx="5791533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myDog</a:t>
            </a:r>
            <a:r>
              <a:rPr lang="ko-KR" altLang="en-US" sz="1100" dirty="0"/>
              <a:t>라는 </a:t>
            </a:r>
            <a:r>
              <a:rPr lang="en-US" altLang="ko-KR" sz="1100" dirty="0"/>
              <a:t>Dog</a:t>
            </a:r>
            <a:r>
              <a:rPr lang="ko-KR" altLang="en-US" sz="1100" dirty="0"/>
              <a:t>클래스객체의 인스턴스를 생성해줍니다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이후 해당 속성값에 맞게 값을 입력해준 모습입니다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6E70557-0C04-1744-8233-A703C42DA1E9}"/>
              </a:ext>
            </a:extLst>
          </p:cNvPr>
          <p:cNvCxnSpPr>
            <a:cxnSpLocks/>
          </p:cNvCxnSpPr>
          <p:nvPr/>
        </p:nvCxnSpPr>
        <p:spPr>
          <a:xfrm flipV="1">
            <a:off x="2386715" y="4920178"/>
            <a:ext cx="2694168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6D636DA-2568-E24D-84B2-B96BF692D584}"/>
              </a:ext>
            </a:extLst>
          </p:cNvPr>
          <p:cNvSpPr txBox="1"/>
          <p:nvPr/>
        </p:nvSpPr>
        <p:spPr>
          <a:xfrm>
            <a:off x="5064981" y="4789373"/>
            <a:ext cx="579153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이후 </a:t>
            </a:r>
            <a:r>
              <a:rPr lang="en-US" altLang="ko-KR" sz="1100" dirty="0"/>
              <a:t>Dog</a:t>
            </a:r>
            <a:r>
              <a:rPr lang="ko-KR" altLang="en-US" sz="1100" dirty="0"/>
              <a:t>클래스 객체의 메서드함수인 </a:t>
            </a:r>
            <a:r>
              <a:rPr lang="en-US" altLang="ko-KR" sz="1100" dirty="0"/>
              <a:t>bark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호출해 준 모습입니다</a:t>
            </a:r>
            <a:r>
              <a:rPr lang="en-US" altLang="ko-KR" sz="1100" dirty="0"/>
              <a:t>.</a:t>
            </a:r>
          </a:p>
        </p:txBody>
      </p:sp>
      <p:sp>
        <p:nvSpPr>
          <p:cNvPr id="26" name="오른쪽 중괄호[R] 25">
            <a:extLst>
              <a:ext uri="{FF2B5EF4-FFF2-40B4-BE49-F238E27FC236}">
                <a16:creationId xmlns:a16="http://schemas.microsoft.com/office/drawing/2014/main" id="{93B2E407-8D78-A349-BCFD-5B50C0D06F90}"/>
              </a:ext>
            </a:extLst>
          </p:cNvPr>
          <p:cNvSpPr/>
          <p:nvPr/>
        </p:nvSpPr>
        <p:spPr>
          <a:xfrm>
            <a:off x="3227691" y="5269483"/>
            <a:ext cx="143662" cy="1035895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499A8A7-7D1C-224A-BB98-B010EB82F200}"/>
              </a:ext>
            </a:extLst>
          </p:cNvPr>
          <p:cNvCxnSpPr>
            <a:cxnSpLocks/>
          </p:cNvCxnSpPr>
          <p:nvPr/>
        </p:nvCxnSpPr>
        <p:spPr>
          <a:xfrm flipV="1">
            <a:off x="3371353" y="5787429"/>
            <a:ext cx="1852655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C22F653-EEA2-4B46-AE4C-63683C31DA45}"/>
              </a:ext>
            </a:extLst>
          </p:cNvPr>
          <p:cNvSpPr txBox="1"/>
          <p:nvPr/>
        </p:nvSpPr>
        <p:spPr>
          <a:xfrm>
            <a:off x="5224008" y="5579401"/>
            <a:ext cx="5791533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같은 방식으로 인스턴스를 생성하고 값을 입력해준 뒤</a:t>
            </a:r>
            <a:endParaRPr lang="en-US" altLang="ko-KR" sz="1100" dirty="0"/>
          </a:p>
          <a:p>
            <a:r>
              <a:rPr lang="ko-KR" altLang="en-US" sz="1100" dirty="0"/>
              <a:t>메서드함수를 호출해준 모습입니다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043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2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F554F45-7F26-9647-85E7-518CFDC3D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088" y="2629230"/>
            <a:ext cx="1889932" cy="676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346996B-E8B3-9945-BBB2-B9FD8374E2A7}"/>
              </a:ext>
            </a:extLst>
          </p:cNvPr>
          <p:cNvSpPr txBox="1"/>
          <p:nvPr/>
        </p:nvSpPr>
        <p:spPr>
          <a:xfrm>
            <a:off x="3033486" y="3683049"/>
            <a:ext cx="612502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결과로 나온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메서드 함수를 </a:t>
            </a:r>
            <a:r>
              <a:rPr lang="en-US" altLang="ko-KR" sz="1100" dirty="0"/>
              <a:t>2</a:t>
            </a:r>
            <a:r>
              <a:rPr lang="ko-KR" altLang="en-US" sz="1100" dirty="0"/>
              <a:t>번 호출해준 모습 그대로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각 인스턴스에 맞게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정상 출력된 모습을 보입니다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642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3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19FE08-A8AB-304A-B922-5A3FB5C94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56" y="2011378"/>
            <a:ext cx="4718176" cy="3538632"/>
          </a:xfrm>
          <a:prstGeom prst="rect">
            <a:avLst/>
          </a:prstGeom>
        </p:spPr>
      </p:pic>
      <p:sp>
        <p:nvSpPr>
          <p:cNvPr id="10" name="오른쪽 중괄호[R] 9">
            <a:extLst>
              <a:ext uri="{FF2B5EF4-FFF2-40B4-BE49-F238E27FC236}">
                <a16:creationId xmlns:a16="http://schemas.microsoft.com/office/drawing/2014/main" id="{47A13C37-9CE0-F04A-90DF-14D399F65CFE}"/>
              </a:ext>
            </a:extLst>
          </p:cNvPr>
          <p:cNvSpPr/>
          <p:nvPr/>
        </p:nvSpPr>
        <p:spPr>
          <a:xfrm>
            <a:off x="2538731" y="2320543"/>
            <a:ext cx="124955" cy="788417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95C152-C469-614C-AC97-3F54DFACBF68}"/>
              </a:ext>
            </a:extLst>
          </p:cNvPr>
          <p:cNvCxnSpPr>
            <a:cxnSpLocks/>
          </p:cNvCxnSpPr>
          <p:nvPr/>
        </p:nvCxnSpPr>
        <p:spPr>
          <a:xfrm flipV="1">
            <a:off x="2663686" y="2714752"/>
            <a:ext cx="2862471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71B2F2-A31B-8846-B4C7-F29C65C6C685}"/>
              </a:ext>
            </a:extLst>
          </p:cNvPr>
          <p:cNvSpPr txBox="1"/>
          <p:nvPr/>
        </p:nvSpPr>
        <p:spPr>
          <a:xfrm>
            <a:off x="5526157" y="2499307"/>
            <a:ext cx="6125027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Transactions</a:t>
            </a:r>
            <a:r>
              <a:rPr lang="ko-KR" altLang="en-US" sz="1100" dirty="0"/>
              <a:t>라는 클래스객체를 정의합니다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해당 클래스의 속성값으로 </a:t>
            </a:r>
            <a:r>
              <a:rPr lang="en-US" altLang="ko-KR" sz="1100" dirty="0"/>
              <a:t>price, </a:t>
            </a:r>
            <a:r>
              <a:rPr lang="en-US" altLang="ko-KR" sz="1100" dirty="0" err="1"/>
              <a:t>credit_card</a:t>
            </a:r>
            <a:r>
              <a:rPr lang="en-US" altLang="ko-KR" sz="1100" dirty="0"/>
              <a:t>, item</a:t>
            </a:r>
            <a:r>
              <a:rPr lang="ko-KR" altLang="en-US" sz="1100" dirty="0"/>
              <a:t>이 들어갑니다</a:t>
            </a:r>
            <a:r>
              <a:rPr lang="en-US" altLang="ko-KR" sz="1100" dirty="0"/>
              <a:t>.</a:t>
            </a:r>
          </a:p>
        </p:txBody>
      </p:sp>
      <p:sp>
        <p:nvSpPr>
          <p:cNvPr id="14" name="오른쪽 중괄호[R] 13">
            <a:extLst>
              <a:ext uri="{FF2B5EF4-FFF2-40B4-BE49-F238E27FC236}">
                <a16:creationId xmlns:a16="http://schemas.microsoft.com/office/drawing/2014/main" id="{39C0F858-B754-B14C-ADA8-D0E21F8F214E}"/>
              </a:ext>
            </a:extLst>
          </p:cNvPr>
          <p:cNvSpPr/>
          <p:nvPr/>
        </p:nvSpPr>
        <p:spPr>
          <a:xfrm>
            <a:off x="3697172" y="3429000"/>
            <a:ext cx="124955" cy="788417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2BF13A-31E1-2141-B7BE-D1EC9D912A34}"/>
              </a:ext>
            </a:extLst>
          </p:cNvPr>
          <p:cNvCxnSpPr>
            <a:cxnSpLocks/>
          </p:cNvCxnSpPr>
          <p:nvPr/>
        </p:nvCxnSpPr>
        <p:spPr>
          <a:xfrm flipV="1">
            <a:off x="3822127" y="3816935"/>
            <a:ext cx="1790108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B4496B-9F90-CB4F-9E89-540CC3CD93EA}"/>
              </a:ext>
            </a:extLst>
          </p:cNvPr>
          <p:cNvSpPr txBox="1"/>
          <p:nvPr/>
        </p:nvSpPr>
        <p:spPr>
          <a:xfrm>
            <a:off x="5526157" y="3447976"/>
            <a:ext cx="6125027" cy="76944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save</a:t>
            </a:r>
            <a:r>
              <a:rPr lang="ko-KR" altLang="en-US" sz="1100" dirty="0"/>
              <a:t>라는 자기자신과 </a:t>
            </a:r>
            <a:r>
              <a:rPr lang="en-US" altLang="ko-KR" sz="1100" dirty="0"/>
              <a:t>cost, card, item</a:t>
            </a:r>
            <a:r>
              <a:rPr lang="ko-KR" altLang="en-US" sz="1100" dirty="0"/>
              <a:t>이라는 인수를 가지는 메서드함수를 정의합니다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self.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이용하여 </a:t>
            </a:r>
            <a:r>
              <a:rPr lang="ko-KR" altLang="en-US" sz="1100" dirty="0" err="1"/>
              <a:t>클래스객체</a:t>
            </a:r>
            <a:r>
              <a:rPr lang="ko-KR" altLang="en-US" sz="1100" dirty="0"/>
              <a:t> 자신의 속성값에 각 인수로 받아온 값들을</a:t>
            </a:r>
            <a:endParaRPr lang="en-US" altLang="ko-KR" sz="1100" dirty="0"/>
          </a:p>
          <a:p>
            <a:r>
              <a:rPr lang="ko-KR" altLang="en-US" sz="1100" dirty="0"/>
              <a:t>저장하는 역할을 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이후 </a:t>
            </a:r>
            <a:r>
              <a:rPr lang="en-US" altLang="ko-KR" sz="1100" dirty="0" err="1"/>
              <a:t>save_file</a:t>
            </a:r>
            <a:r>
              <a:rPr lang="ko-KR" altLang="en-US" sz="1100" dirty="0"/>
              <a:t>이라는 다른 메서드함수를 호출합니다</a:t>
            </a:r>
            <a:r>
              <a:rPr lang="en-US" altLang="ko-KR" sz="1100" dirty="0"/>
              <a:t>.</a:t>
            </a:r>
          </a:p>
        </p:txBody>
      </p:sp>
      <p:sp>
        <p:nvSpPr>
          <p:cNvPr id="18" name="오른쪽 중괄호[R] 17">
            <a:extLst>
              <a:ext uri="{FF2B5EF4-FFF2-40B4-BE49-F238E27FC236}">
                <a16:creationId xmlns:a16="http://schemas.microsoft.com/office/drawing/2014/main" id="{3470AF02-17A7-0446-8424-962C06462B9D}"/>
              </a:ext>
            </a:extLst>
          </p:cNvPr>
          <p:cNvSpPr/>
          <p:nvPr/>
        </p:nvSpPr>
        <p:spPr>
          <a:xfrm>
            <a:off x="5311471" y="4581788"/>
            <a:ext cx="214686" cy="904611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B03E9C2-78CA-E54C-95D9-349F5F113BA0}"/>
              </a:ext>
            </a:extLst>
          </p:cNvPr>
          <p:cNvCxnSpPr>
            <a:cxnSpLocks/>
          </p:cNvCxnSpPr>
          <p:nvPr/>
        </p:nvCxnSpPr>
        <p:spPr>
          <a:xfrm flipV="1">
            <a:off x="5418814" y="5034093"/>
            <a:ext cx="306125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C62ACE-2E18-EB42-8B61-05820910695E}"/>
              </a:ext>
            </a:extLst>
          </p:cNvPr>
          <p:cNvSpPr txBox="1"/>
          <p:nvPr/>
        </p:nvSpPr>
        <p:spPr>
          <a:xfrm>
            <a:off x="5724939" y="4448199"/>
            <a:ext cx="6125027" cy="93871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save_file</a:t>
            </a:r>
            <a:r>
              <a:rPr lang="ko-KR" altLang="en-US" sz="1100" dirty="0"/>
              <a:t>이라는 자기자신을 인수로 가지는 메서드 함수 입니다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함수 내에선 </a:t>
            </a:r>
            <a:r>
              <a:rPr lang="en-US" altLang="ko-KR" sz="1100" dirty="0"/>
              <a:t>open</a:t>
            </a:r>
            <a:r>
              <a:rPr lang="ko-KR" altLang="en-US" sz="1100" dirty="0"/>
              <a:t>을 이용하여 </a:t>
            </a:r>
            <a:r>
              <a:rPr lang="en-US" altLang="ko-KR" sz="1100" dirty="0" err="1"/>
              <a:t>transaction.txt</a:t>
            </a:r>
            <a:r>
              <a:rPr lang="ko-KR" altLang="en-US" sz="1100" dirty="0"/>
              <a:t>파일을 </a:t>
            </a:r>
            <a:r>
              <a:rPr lang="ko-KR" altLang="en-US" sz="1100" dirty="0" err="1"/>
              <a:t>파일끝</a:t>
            </a:r>
            <a:r>
              <a:rPr lang="ko-KR" altLang="en-US" sz="1100" dirty="0"/>
              <a:t> 쓰기 모드</a:t>
            </a:r>
            <a:r>
              <a:rPr lang="en-US" altLang="ko-KR" sz="1100" dirty="0"/>
              <a:t>(a)</a:t>
            </a:r>
            <a:r>
              <a:rPr lang="ko-KR" altLang="en-US" sz="1100" dirty="0"/>
              <a:t>로 </a:t>
            </a:r>
            <a:r>
              <a:rPr lang="ko-KR" altLang="en-US" sz="1100" dirty="0" err="1"/>
              <a:t>열게합니다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이후 </a:t>
            </a:r>
            <a:r>
              <a:rPr lang="en-US" altLang="ko-KR" sz="1100" dirty="0"/>
              <a:t>write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이용하여 해당 파일에 받아온 인수들을 조합하여 </a:t>
            </a:r>
            <a:r>
              <a:rPr lang="en-US" altLang="ko-KR" sz="1100" dirty="0"/>
              <a:t>string</a:t>
            </a:r>
            <a:r>
              <a:rPr lang="ko-KR" altLang="en-US" sz="1100" dirty="0"/>
              <a:t>데이터를 쓰게 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7</a:t>
            </a:r>
            <a:r>
              <a:rPr lang="ko-KR" altLang="en-US" sz="1100" dirty="0"/>
              <a:t>자의 정수형</a:t>
            </a:r>
            <a:r>
              <a:rPr lang="en-US" altLang="ko-KR" sz="1100" dirty="0"/>
              <a:t>(07d), 16</a:t>
            </a:r>
            <a:r>
              <a:rPr lang="ko-KR" altLang="en-US" sz="1100" dirty="0"/>
              <a:t>자의 문자열</a:t>
            </a:r>
            <a:r>
              <a:rPr lang="en-US" altLang="ko-KR" sz="1100" dirty="0"/>
              <a:t>(16s), </a:t>
            </a:r>
            <a:r>
              <a:rPr lang="ko-KR" altLang="en-US" sz="1100" dirty="0"/>
              <a:t>다시 </a:t>
            </a:r>
            <a:r>
              <a:rPr lang="en-US" altLang="ko-KR" sz="1100" dirty="0"/>
              <a:t>16</a:t>
            </a:r>
            <a:r>
              <a:rPr lang="ko-KR" altLang="en-US" sz="1100" dirty="0"/>
              <a:t>자의 문자열</a:t>
            </a:r>
            <a:r>
              <a:rPr lang="en-US" altLang="ko-KR" sz="1100" dirty="0"/>
              <a:t>(16s)</a:t>
            </a:r>
            <a:r>
              <a:rPr lang="ko-KR" altLang="en-US" sz="1100" dirty="0"/>
              <a:t> 형식으로 저장하게 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파일을 쓰고 난 후 </a:t>
            </a:r>
            <a:r>
              <a:rPr lang="en-US" altLang="ko-KR" sz="1100" dirty="0"/>
              <a:t>close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통하여 파일을 닫게 합니다</a:t>
            </a:r>
            <a:r>
              <a:rPr lang="en-US" altLang="ko-KR" sz="1100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861F07-D808-754D-BF69-D0DC77DD3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905" y="5190052"/>
            <a:ext cx="2374279" cy="149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84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32902A0-5EF1-F240-B8A2-8F1D498A3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74" y="2086901"/>
            <a:ext cx="5042971" cy="3371811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3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0" name="오른쪽 중괄호[R] 9">
            <a:extLst>
              <a:ext uri="{FF2B5EF4-FFF2-40B4-BE49-F238E27FC236}">
                <a16:creationId xmlns:a16="http://schemas.microsoft.com/office/drawing/2014/main" id="{47A13C37-9CE0-F04A-90DF-14D399F65CFE}"/>
              </a:ext>
            </a:extLst>
          </p:cNvPr>
          <p:cNvSpPr/>
          <p:nvPr/>
        </p:nvSpPr>
        <p:spPr>
          <a:xfrm>
            <a:off x="4176700" y="2117925"/>
            <a:ext cx="117004" cy="547504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95C152-C469-614C-AC97-3F54DFACBF68}"/>
              </a:ext>
            </a:extLst>
          </p:cNvPr>
          <p:cNvCxnSpPr>
            <a:cxnSpLocks/>
          </p:cNvCxnSpPr>
          <p:nvPr/>
        </p:nvCxnSpPr>
        <p:spPr>
          <a:xfrm flipV="1">
            <a:off x="4293703" y="2393645"/>
            <a:ext cx="1125111" cy="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71B2F2-A31B-8846-B4C7-F29C65C6C685}"/>
              </a:ext>
            </a:extLst>
          </p:cNvPr>
          <p:cNvSpPr txBox="1"/>
          <p:nvPr/>
        </p:nvSpPr>
        <p:spPr>
          <a:xfrm>
            <a:off x="5348423" y="2114588"/>
            <a:ext cx="6125027" cy="60016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아이템메뉴에 해당하는 문자열리스트 </a:t>
            </a:r>
            <a:r>
              <a:rPr lang="en-US" altLang="ko-KR" sz="1100" dirty="0"/>
              <a:t>item</a:t>
            </a:r>
            <a:r>
              <a:rPr lang="ko-KR" altLang="en-US" sz="1100" dirty="0"/>
              <a:t>과</a:t>
            </a:r>
            <a:endParaRPr lang="en-US" altLang="ko-KR" sz="1100" dirty="0"/>
          </a:p>
          <a:p>
            <a:r>
              <a:rPr lang="ko-KR" altLang="en-US" sz="1100" dirty="0"/>
              <a:t>가격을 나타내는 </a:t>
            </a:r>
            <a:r>
              <a:rPr lang="ko-KR" altLang="en-US" sz="1100" dirty="0" err="1"/>
              <a:t>실수리스트</a:t>
            </a:r>
            <a:r>
              <a:rPr lang="ko-KR" altLang="en-US" sz="1100" dirty="0"/>
              <a:t> </a:t>
            </a:r>
            <a:r>
              <a:rPr lang="en-US" altLang="ko-KR" sz="1100" dirty="0"/>
              <a:t>prices,</a:t>
            </a:r>
          </a:p>
          <a:p>
            <a:r>
              <a:rPr lang="ko-KR" altLang="en-US" sz="1100" dirty="0"/>
              <a:t>그리고 </a:t>
            </a:r>
            <a:r>
              <a:rPr lang="en-US" altLang="ko-KR" sz="1100" dirty="0"/>
              <a:t>while</a:t>
            </a:r>
            <a:r>
              <a:rPr lang="ko-KR" altLang="en-US" sz="1100" dirty="0"/>
              <a:t>루프의 조건을 담당할 </a:t>
            </a:r>
            <a:r>
              <a:rPr lang="en-US" altLang="ko-KR" sz="1100" dirty="0"/>
              <a:t>running</a:t>
            </a:r>
            <a:r>
              <a:rPr lang="ko-KR" altLang="en-US" sz="1100" dirty="0"/>
              <a:t>을 정의합니다</a:t>
            </a:r>
            <a:r>
              <a:rPr lang="en-US" altLang="ko-KR" sz="1100" dirty="0"/>
              <a:t>.</a:t>
            </a:r>
          </a:p>
        </p:txBody>
      </p:sp>
      <p:sp>
        <p:nvSpPr>
          <p:cNvPr id="14" name="오른쪽 중괄호[R] 13">
            <a:extLst>
              <a:ext uri="{FF2B5EF4-FFF2-40B4-BE49-F238E27FC236}">
                <a16:creationId xmlns:a16="http://schemas.microsoft.com/office/drawing/2014/main" id="{39C0F858-B754-B14C-ADA8-D0E21F8F214E}"/>
              </a:ext>
            </a:extLst>
          </p:cNvPr>
          <p:cNvSpPr/>
          <p:nvPr/>
        </p:nvSpPr>
        <p:spPr>
          <a:xfrm>
            <a:off x="4114948" y="3023682"/>
            <a:ext cx="129671" cy="1110996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2BF13A-31E1-2141-B7BE-D1EC9D912A34}"/>
              </a:ext>
            </a:extLst>
          </p:cNvPr>
          <p:cNvCxnSpPr>
            <a:cxnSpLocks/>
          </p:cNvCxnSpPr>
          <p:nvPr/>
        </p:nvCxnSpPr>
        <p:spPr>
          <a:xfrm flipV="1">
            <a:off x="4228753" y="3576526"/>
            <a:ext cx="1190061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B4496B-9F90-CB4F-9E89-540CC3CD93EA}"/>
              </a:ext>
            </a:extLst>
          </p:cNvPr>
          <p:cNvSpPr txBox="1"/>
          <p:nvPr/>
        </p:nvSpPr>
        <p:spPr>
          <a:xfrm>
            <a:off x="5399750" y="3154664"/>
            <a:ext cx="6125027" cy="110799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옵션</a:t>
            </a:r>
            <a:r>
              <a:rPr lang="en-US" altLang="ko-KR" sz="1100" dirty="0"/>
              <a:t>(</a:t>
            </a:r>
            <a:r>
              <a:rPr lang="ko-KR" altLang="en-US" sz="1100" dirty="0"/>
              <a:t>메뉴</a:t>
            </a:r>
            <a:r>
              <a:rPr lang="en-US" altLang="ko-KR" sz="1100" dirty="0"/>
              <a:t>)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출력하게 해줄 부분 입니다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메뉴를 순서대로 출력하기 위해 변수 </a:t>
            </a:r>
            <a:r>
              <a:rPr lang="en-US" altLang="ko-KR" sz="1100" dirty="0"/>
              <a:t>option</a:t>
            </a:r>
            <a:r>
              <a:rPr lang="ko-KR" altLang="en-US" sz="1100" dirty="0"/>
              <a:t>에 </a:t>
            </a:r>
            <a:r>
              <a:rPr lang="en-US" altLang="ko-KR" sz="1100" dirty="0"/>
              <a:t>1</a:t>
            </a:r>
            <a:r>
              <a:rPr lang="ko-KR" altLang="en-US" sz="1100" dirty="0"/>
              <a:t>을 저장하게 한 후</a:t>
            </a:r>
            <a:endParaRPr lang="en-US" altLang="ko-KR" sz="1100" dirty="0"/>
          </a:p>
          <a:p>
            <a:r>
              <a:rPr lang="ko-KR" altLang="en-US" sz="1100" dirty="0"/>
              <a:t>아이템 메뉴에 해당하는 </a:t>
            </a:r>
            <a:r>
              <a:rPr lang="en-US" altLang="ko-KR" sz="1100" dirty="0"/>
              <a:t>item </a:t>
            </a:r>
            <a:r>
              <a:rPr lang="ko-KR" altLang="en-US" sz="1100" dirty="0"/>
              <a:t>리스트를 </a:t>
            </a:r>
            <a:r>
              <a:rPr lang="en-US" altLang="ko-KR" sz="1100" dirty="0"/>
              <a:t>for</a:t>
            </a:r>
            <a:r>
              <a:rPr lang="ko-KR" altLang="en-US" sz="1100" dirty="0"/>
              <a:t>문을 이용하여 </a:t>
            </a:r>
            <a:r>
              <a:rPr lang="en-US" altLang="ko-KR" sz="1100" dirty="0"/>
              <a:t>option</a:t>
            </a:r>
            <a:r>
              <a:rPr lang="ko-KR" altLang="en-US" sz="1100" dirty="0"/>
              <a:t>과 함께 출력한 후</a:t>
            </a:r>
            <a:endParaRPr lang="en-US" altLang="ko-KR" sz="1100" dirty="0"/>
          </a:p>
          <a:p>
            <a:r>
              <a:rPr lang="ko-KR" altLang="en-US" sz="1100" dirty="0"/>
              <a:t>다시 </a:t>
            </a:r>
            <a:r>
              <a:rPr lang="en-US" altLang="ko-KR" sz="1100" dirty="0"/>
              <a:t>option</a:t>
            </a:r>
            <a:r>
              <a:rPr lang="ko-KR" altLang="en-US" sz="1100" dirty="0"/>
              <a:t>에 </a:t>
            </a:r>
            <a:r>
              <a:rPr lang="en-US" altLang="ko-KR" sz="1100" dirty="0"/>
              <a:t>1</a:t>
            </a:r>
            <a:r>
              <a:rPr lang="ko-KR" altLang="en-US" sz="1100" dirty="0"/>
              <a:t>씩 더해서 다음 리스트 순서에 맞게 출력하게 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마지막으로 </a:t>
            </a:r>
            <a:r>
              <a:rPr lang="ko-KR" altLang="en-US" sz="1100" dirty="0" err="1"/>
              <a:t>종료메뉴와</a:t>
            </a:r>
            <a:r>
              <a:rPr lang="ko-KR" altLang="en-US" sz="1100" dirty="0"/>
              <a:t> 옵션을 출력해 준 후 사용자에게</a:t>
            </a:r>
            <a:endParaRPr lang="en-US" altLang="ko-KR" sz="1100" dirty="0"/>
          </a:p>
          <a:p>
            <a:r>
              <a:rPr lang="ko-KR" altLang="en-US" sz="1100" dirty="0"/>
              <a:t>원하는 </a:t>
            </a:r>
            <a:r>
              <a:rPr lang="ko-KR" altLang="en-US" sz="1100" dirty="0" err="1"/>
              <a:t>메뉴값을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입력받아</a:t>
            </a:r>
            <a:r>
              <a:rPr lang="ko-KR" altLang="en-US" sz="1100" dirty="0"/>
              <a:t> </a:t>
            </a:r>
            <a:r>
              <a:rPr lang="en-US" altLang="ko-KR" sz="1100" dirty="0"/>
              <a:t>choice</a:t>
            </a:r>
            <a:r>
              <a:rPr lang="ko-KR" altLang="en-US" sz="1100" dirty="0"/>
              <a:t>변수에 저장하게 합니다</a:t>
            </a:r>
            <a:r>
              <a:rPr lang="en-US" altLang="ko-KR" sz="1100" dirty="0"/>
              <a:t>.</a:t>
            </a:r>
          </a:p>
        </p:txBody>
      </p:sp>
      <p:sp>
        <p:nvSpPr>
          <p:cNvPr id="18" name="오른쪽 중괄호[R] 17">
            <a:extLst>
              <a:ext uri="{FF2B5EF4-FFF2-40B4-BE49-F238E27FC236}">
                <a16:creationId xmlns:a16="http://schemas.microsoft.com/office/drawing/2014/main" id="{3470AF02-17A7-0446-8424-962C06462B9D}"/>
              </a:ext>
            </a:extLst>
          </p:cNvPr>
          <p:cNvSpPr/>
          <p:nvPr/>
        </p:nvSpPr>
        <p:spPr>
          <a:xfrm>
            <a:off x="5112688" y="4334115"/>
            <a:ext cx="306125" cy="1107996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B03E9C2-78CA-E54C-95D9-349F5F113BA0}"/>
              </a:ext>
            </a:extLst>
          </p:cNvPr>
          <p:cNvCxnSpPr>
            <a:cxnSpLocks/>
          </p:cNvCxnSpPr>
          <p:nvPr/>
        </p:nvCxnSpPr>
        <p:spPr>
          <a:xfrm flipV="1">
            <a:off x="5348423" y="4888112"/>
            <a:ext cx="306125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C62ACE-2E18-EB42-8B61-05820910695E}"/>
              </a:ext>
            </a:extLst>
          </p:cNvPr>
          <p:cNvSpPr txBox="1"/>
          <p:nvPr/>
        </p:nvSpPr>
        <p:spPr>
          <a:xfrm>
            <a:off x="5717026" y="4459082"/>
            <a:ext cx="6125027" cy="144655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if</a:t>
            </a:r>
            <a:r>
              <a:rPr lang="ko-KR" altLang="en-US" sz="1100" dirty="0"/>
              <a:t>분기를 통해 </a:t>
            </a:r>
            <a:r>
              <a:rPr lang="ko-KR" altLang="en-US" sz="1100" dirty="0" err="1"/>
              <a:t>종료메뉴의</a:t>
            </a:r>
            <a:r>
              <a:rPr lang="ko-KR" altLang="en-US" sz="1100" dirty="0"/>
              <a:t> 경우를 추리게 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사용자가 선택한 </a:t>
            </a:r>
            <a:r>
              <a:rPr lang="ko-KR" altLang="en-US" sz="1100" dirty="0" err="1"/>
              <a:t>종료메뉴에</a:t>
            </a:r>
            <a:r>
              <a:rPr lang="ko-KR" altLang="en-US" sz="1100" dirty="0"/>
              <a:t> 해당하는 숫자가 마지막 </a:t>
            </a:r>
            <a:r>
              <a:rPr lang="en-US" altLang="ko-KR" sz="1100" dirty="0"/>
              <a:t>choice</a:t>
            </a:r>
            <a:r>
              <a:rPr lang="ko-KR" altLang="en-US" sz="1100" dirty="0"/>
              <a:t>변수와 일치한다면</a:t>
            </a:r>
            <a:endParaRPr lang="en-US" altLang="ko-KR" sz="1100" dirty="0"/>
          </a:p>
          <a:p>
            <a:r>
              <a:rPr lang="ko-KR" altLang="en-US" sz="1100" dirty="0"/>
              <a:t>해당 </a:t>
            </a:r>
            <a:r>
              <a:rPr lang="ko-KR" altLang="en-US" sz="1100" dirty="0" err="1"/>
              <a:t>선택메뉴는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종료메뉴가</a:t>
            </a:r>
            <a:r>
              <a:rPr lang="ko-KR" altLang="en-US" sz="1100" dirty="0"/>
              <a:t> 맞으므로 </a:t>
            </a:r>
            <a:r>
              <a:rPr lang="en-US" altLang="ko-KR" sz="1100" dirty="0"/>
              <a:t>running</a:t>
            </a:r>
            <a:r>
              <a:rPr lang="ko-KR" altLang="en-US" sz="1100" dirty="0"/>
              <a:t>을 </a:t>
            </a:r>
            <a:r>
              <a:rPr lang="en-US" altLang="ko-KR" sz="1100" dirty="0"/>
              <a:t>False</a:t>
            </a:r>
            <a:r>
              <a:rPr lang="ko-KR" altLang="en-US" sz="1100" dirty="0"/>
              <a:t>로 변경하여</a:t>
            </a:r>
            <a:endParaRPr lang="en-US" altLang="ko-KR" sz="1100" dirty="0"/>
          </a:p>
          <a:p>
            <a:r>
              <a:rPr lang="en-US" altLang="ko-KR" sz="1100" dirty="0"/>
              <a:t>while</a:t>
            </a:r>
            <a:r>
              <a:rPr lang="ko-KR" altLang="en-US" sz="1100" dirty="0"/>
              <a:t>문을 벗어나도록 하게 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이외의 경우 모두 </a:t>
            </a:r>
            <a:r>
              <a:rPr lang="ko-KR" altLang="en-US" sz="1100" dirty="0" err="1"/>
              <a:t>종료메뉴를</a:t>
            </a:r>
            <a:r>
              <a:rPr lang="ko-KR" altLang="en-US" sz="1100" dirty="0"/>
              <a:t> 제외한 메뉴를 </a:t>
            </a:r>
            <a:r>
              <a:rPr lang="ko-KR" altLang="en-US" sz="1100" dirty="0" err="1"/>
              <a:t>선택한것이</a:t>
            </a:r>
            <a:r>
              <a:rPr lang="ko-KR" altLang="en-US" sz="1100" dirty="0"/>
              <a:t> 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else</a:t>
            </a:r>
            <a:r>
              <a:rPr lang="ko-KR" altLang="en-US" sz="1100" dirty="0"/>
              <a:t>문에서 </a:t>
            </a:r>
            <a:r>
              <a:rPr lang="en-US" altLang="ko-KR" sz="1100" dirty="0"/>
              <a:t>card</a:t>
            </a:r>
            <a:r>
              <a:rPr lang="ko-KR" altLang="en-US" sz="1100" dirty="0"/>
              <a:t>변수에 카드번호를 </a:t>
            </a:r>
            <a:r>
              <a:rPr lang="ko-KR" altLang="en-US" sz="1100" dirty="0" err="1"/>
              <a:t>입력받게</a:t>
            </a:r>
            <a:r>
              <a:rPr lang="ko-KR" altLang="en-US" sz="1100" dirty="0"/>
              <a:t> 한 후</a:t>
            </a:r>
            <a:endParaRPr lang="en-US" altLang="ko-KR" sz="1100" dirty="0"/>
          </a:p>
          <a:p>
            <a:r>
              <a:rPr lang="en-US" altLang="ko-KR" sz="1100" dirty="0"/>
              <a:t>trans</a:t>
            </a:r>
            <a:r>
              <a:rPr lang="ko-KR" altLang="en-US" sz="1100" dirty="0"/>
              <a:t>라는 </a:t>
            </a:r>
            <a:r>
              <a:rPr lang="en-US" altLang="ko-KR" sz="1100" dirty="0"/>
              <a:t>Transactions</a:t>
            </a:r>
            <a:r>
              <a:rPr lang="ko-KR" altLang="en-US" sz="1100" dirty="0"/>
              <a:t> 인스턴스를 생성하고</a:t>
            </a:r>
            <a:endParaRPr lang="en-US" altLang="ko-KR" sz="1100" dirty="0"/>
          </a:p>
          <a:p>
            <a:r>
              <a:rPr lang="ko-KR" altLang="en-US" sz="1100" dirty="0"/>
              <a:t>앞서 선택했던 정보들을 </a:t>
            </a:r>
            <a:r>
              <a:rPr lang="en-US" altLang="ko-KR" sz="1100" dirty="0"/>
              <a:t>trans</a:t>
            </a:r>
            <a:r>
              <a:rPr lang="ko-KR" altLang="en-US" sz="1100" dirty="0"/>
              <a:t>의 </a:t>
            </a:r>
            <a:r>
              <a:rPr lang="en-US" altLang="ko-KR" sz="1100" dirty="0"/>
              <a:t>save</a:t>
            </a:r>
            <a:r>
              <a:rPr lang="ko-KR" altLang="en-US" sz="1100" dirty="0"/>
              <a:t> 메서드함수를 이용하여 파일에 저장하게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1FCF35-6A6F-A344-BCF1-1CD846CA4D31}"/>
              </a:ext>
            </a:extLst>
          </p:cNvPr>
          <p:cNvCxnSpPr>
            <a:cxnSpLocks/>
          </p:cNvCxnSpPr>
          <p:nvPr/>
        </p:nvCxnSpPr>
        <p:spPr>
          <a:xfrm flipV="1">
            <a:off x="1437583" y="2840251"/>
            <a:ext cx="3981231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8D73C91-F711-AA41-88E9-D7F6830F35BC}"/>
              </a:ext>
            </a:extLst>
          </p:cNvPr>
          <p:cNvSpPr txBox="1"/>
          <p:nvPr/>
        </p:nvSpPr>
        <p:spPr>
          <a:xfrm>
            <a:off x="5410901" y="2714752"/>
            <a:ext cx="6125027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running</a:t>
            </a:r>
            <a:r>
              <a:rPr lang="ko-KR" altLang="en-US" sz="1100" dirty="0"/>
              <a:t>의 상태를 기준으로 루프를 실행하는 </a:t>
            </a:r>
            <a:r>
              <a:rPr lang="en-US" altLang="ko-KR" sz="1100" dirty="0"/>
              <a:t>while</a:t>
            </a:r>
            <a:r>
              <a:rPr lang="ko-KR" altLang="en-US" sz="1100" dirty="0"/>
              <a:t>문 입니다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9008566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7867</TotalTime>
  <Words>668</Words>
  <Application>Microsoft Macintosh PowerPoint</Application>
  <PresentationFormat>와이드스크린</PresentationFormat>
  <Paragraphs>98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송희령</cp:lastModifiedBy>
  <cp:revision>517</cp:revision>
  <dcterms:created xsi:type="dcterms:W3CDTF">2020-09-01T02:41:10Z</dcterms:created>
  <dcterms:modified xsi:type="dcterms:W3CDTF">2021-09-03T20:42:32Z</dcterms:modified>
</cp:coreProperties>
</file>