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56" r:id="rId3"/>
    <p:sldId id="306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25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24252C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2021. 9. 10.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Introduction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to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Big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Data Computing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아나콘다 설치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실행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주피터 설정 및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5599036"/>
            <a:ext cx="6125027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config </a:t>
            </a:r>
            <a:r>
              <a:rPr lang="ko-KR" altLang="en-US" sz="1100" dirty="0"/>
              <a:t>설정파일을 열어서 기본 저장 디렉토리를 변경하게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저는 과제 폴더에 직접 </a:t>
            </a:r>
            <a:r>
              <a:rPr lang="ko-KR" altLang="en-US" sz="1100" dirty="0" err="1"/>
              <a:t>저장되는것</a:t>
            </a:r>
            <a:r>
              <a:rPr lang="en-US" altLang="ko-KR" sz="1100" dirty="0"/>
              <a:t>(git </a:t>
            </a:r>
            <a:r>
              <a:rPr lang="ko-KR" altLang="en-US" sz="1100" dirty="0"/>
              <a:t>연동</a:t>
            </a:r>
            <a:r>
              <a:rPr lang="en-US" altLang="ko-KR" sz="1100" dirty="0"/>
              <a:t>)</a:t>
            </a:r>
            <a:r>
              <a:rPr lang="ko-KR" altLang="en-US" sz="1100" dirty="0"/>
              <a:t>을 선호해서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c.NotebookApp.notebook_dir</a:t>
            </a:r>
            <a:r>
              <a:rPr lang="ko-KR" altLang="en-US" sz="1100" dirty="0"/>
              <a:t>의 주석을 해제 후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과제폴더의</a:t>
            </a:r>
            <a:r>
              <a:rPr lang="ko-KR" altLang="en-US" sz="1100" dirty="0"/>
              <a:t> 경로를 입력해주었습니다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저장 후 종료해줍니다</a:t>
            </a:r>
            <a:r>
              <a:rPr lang="en-US" altLang="ko-KR" sz="11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162DA4-5C60-A14B-BD50-DC4EFFBCA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689" y="1448624"/>
            <a:ext cx="6270622" cy="392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7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주피터 설정 및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5599036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설정을 완료했으면 이제 주피터 노트북을 실행합니다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prog </a:t>
            </a:r>
            <a:r>
              <a:rPr lang="ko-KR" altLang="en-US" sz="1100" dirty="0"/>
              <a:t>가상환경에서 </a:t>
            </a:r>
            <a:r>
              <a:rPr lang="en-US" altLang="ko-KR" sz="1100" dirty="0" err="1"/>
              <a:t>jupyter</a:t>
            </a:r>
            <a:r>
              <a:rPr lang="en-US" altLang="ko-KR" sz="1100" dirty="0"/>
              <a:t> notebook</a:t>
            </a:r>
            <a:r>
              <a:rPr lang="ko-KR" altLang="en-US" sz="1100" dirty="0"/>
              <a:t>을 입력하여 실행합니다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전에 지정했던 노트북 디렉토리에 맞게 해당 디렉토리의 하위 디렉토리가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표현된것을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F99E07-7EA0-5041-98F3-38DF45013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22" y="1224732"/>
            <a:ext cx="3813654" cy="33105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644ED5-7E8B-0F4D-B628-F6EBC842C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891" y="1225882"/>
            <a:ext cx="5779579" cy="38420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C243E8-95E7-3F48-9275-44428B8D4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309" y="3109657"/>
            <a:ext cx="4154744" cy="243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info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시스템 환경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46996B-E8B3-9945-BBB2-B9FD8374E2A7}"/>
              </a:ext>
            </a:extLst>
          </p:cNvPr>
          <p:cNvSpPr txBox="1"/>
          <p:nvPr/>
        </p:nvSpPr>
        <p:spPr>
          <a:xfrm>
            <a:off x="3033486" y="4704313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제 아나콘다 </a:t>
            </a:r>
            <a:r>
              <a:rPr lang="ko-KR" altLang="en-US" sz="1100" dirty="0" err="1"/>
              <a:t>설치과정은</a:t>
            </a:r>
            <a:endParaRPr lang="en-US" altLang="ko-KR" sz="1100" dirty="0"/>
          </a:p>
          <a:p>
            <a:pPr algn="ctr"/>
            <a:r>
              <a:rPr lang="ko-KR" altLang="en-US" sz="1100" dirty="0"/>
              <a:t>맥</a:t>
            </a:r>
            <a:r>
              <a:rPr lang="en-US" altLang="ko-KR" sz="1100" dirty="0"/>
              <a:t>OS</a:t>
            </a:r>
            <a:r>
              <a:rPr lang="ko-KR" altLang="en-US" sz="1100" dirty="0"/>
              <a:t>상에서 진행하도록 하여</a:t>
            </a:r>
            <a:endParaRPr lang="en-US" altLang="ko-KR" sz="1100" dirty="0"/>
          </a:p>
          <a:p>
            <a:pPr algn="ctr"/>
            <a:r>
              <a:rPr lang="ko-KR" altLang="en-US" sz="1100" dirty="0"/>
              <a:t>맥 버전에 맞는 아나콘다와 주피터를 이용하여 설치하도록 하였습니다</a:t>
            </a:r>
            <a:r>
              <a:rPr lang="en-US" altLang="ko-KR" sz="11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0DD2A0-C582-9C45-941A-3F0334089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224" y="1680658"/>
            <a:ext cx="4373659" cy="23291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DC756F0-A65D-2A45-B4A6-4D2EF551B97F}"/>
              </a:ext>
            </a:extLst>
          </p:cNvPr>
          <p:cNvSpPr/>
          <p:nvPr/>
        </p:nvSpPr>
        <p:spPr>
          <a:xfrm>
            <a:off x="6136833" y="3110211"/>
            <a:ext cx="659958" cy="127221"/>
          </a:xfrm>
          <a:prstGeom prst="rect">
            <a:avLst/>
          </a:prstGeom>
          <a:solidFill>
            <a:srgbClr val="2425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442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C4B5F12-B1B5-6A42-9CF9-91F35CEFE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08" y="1292137"/>
            <a:ext cx="6316303" cy="29580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BF1CEF-82F0-5144-AEE4-B8EA41BA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46" y="4045337"/>
            <a:ext cx="3529307" cy="2516848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아나콘다 설치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304ADE-1B72-8D4B-9F36-DF62F225C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497" y="4541761"/>
            <a:ext cx="1397000" cy="1524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BB41862-854D-DB41-863F-500495131DB4}"/>
              </a:ext>
            </a:extLst>
          </p:cNvPr>
          <p:cNvSpPr txBox="1"/>
          <p:nvPr/>
        </p:nvSpPr>
        <p:spPr>
          <a:xfrm>
            <a:off x="7215596" y="3914532"/>
            <a:ext cx="4211258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먼저 </a:t>
            </a:r>
            <a:r>
              <a:rPr lang="ko-KR" altLang="en-US" sz="1100" dirty="0" err="1"/>
              <a:t>맥용</a:t>
            </a:r>
            <a:r>
              <a:rPr lang="ko-KR" altLang="en-US" sz="1100" dirty="0"/>
              <a:t> 아나콘다 설치 패키지를 받아서 실행합니다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63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아나콘다 설치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4728149"/>
            <a:ext cx="6125027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설치가 완료되면 맥의 쉘화면상에서 </a:t>
            </a:r>
            <a:r>
              <a:rPr lang="ko-KR" altLang="en-US" sz="1100" dirty="0" err="1"/>
              <a:t>실행될수</a:t>
            </a:r>
            <a:r>
              <a:rPr lang="ko-KR" altLang="en-US" sz="1100" dirty="0"/>
              <a:t> 있도록</a:t>
            </a:r>
            <a:endParaRPr lang="en-US" altLang="ko-KR" sz="1100" dirty="0"/>
          </a:p>
          <a:p>
            <a:pPr algn="ctr"/>
            <a:r>
              <a:rPr lang="ko-KR" altLang="en-US" sz="1100" dirty="0"/>
              <a:t>환경변수를 추가해줍니다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370584-5814-174A-96C7-31955841A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48" y="1363231"/>
            <a:ext cx="4176268" cy="29878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C37C8E-42D7-B243-8608-3935445D9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197" y="2459978"/>
            <a:ext cx="5811786" cy="80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6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아나콘다 설치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4728149"/>
            <a:ext cx="6125027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설치 완료된 </a:t>
            </a:r>
            <a:r>
              <a:rPr lang="ko-KR" altLang="en-US" sz="1100" dirty="0" err="1"/>
              <a:t>콘다의</a:t>
            </a:r>
            <a:r>
              <a:rPr lang="ko-KR" altLang="en-US" sz="1100" dirty="0"/>
              <a:t> 버전입니다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en-US" altLang="ko-KR" sz="1100" dirty="0"/>
              <a:t>4.10.1</a:t>
            </a:r>
            <a:r>
              <a:rPr lang="ko-KR" altLang="en-US" sz="1100" dirty="0"/>
              <a:t>버전이 </a:t>
            </a:r>
            <a:r>
              <a:rPr lang="ko-KR" altLang="en-US" sz="1100" dirty="0" err="1"/>
              <a:t>설치된것을</a:t>
            </a:r>
            <a:r>
              <a:rPr lang="ko-KR" altLang="en-US" sz="1100" dirty="0"/>
              <a:t> 확인할 수 있습니다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기존 쉘 </a:t>
            </a:r>
            <a:r>
              <a:rPr lang="ko-KR" altLang="en-US" sz="1100" dirty="0" err="1"/>
              <a:t>실행시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콘다가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자동실행되는것을</a:t>
            </a:r>
            <a:r>
              <a:rPr lang="ko-KR" altLang="en-US" sz="1100" dirty="0"/>
              <a:t> 막기 위해서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conda</a:t>
            </a:r>
            <a:r>
              <a:rPr lang="en-US" altLang="ko-KR" sz="1100" dirty="0"/>
              <a:t> config –set </a:t>
            </a:r>
            <a:r>
              <a:rPr lang="en-US" altLang="ko-KR" sz="1100" dirty="0" err="1"/>
              <a:t>auto_activate_base</a:t>
            </a:r>
            <a:r>
              <a:rPr lang="en-US" altLang="ko-KR" sz="1100" dirty="0"/>
              <a:t> false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적용해주었습니다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03099A-A778-0B44-9D9F-FAE3BC9F3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563" y="2129851"/>
            <a:ext cx="87249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6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아나콘다 설치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5599036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다시 쉘을 종료시키고</a:t>
            </a:r>
            <a:r>
              <a:rPr lang="en-US" altLang="ko-KR" sz="1100" dirty="0"/>
              <a:t> </a:t>
            </a:r>
            <a:r>
              <a:rPr lang="ko-KR" altLang="en-US" sz="1100" dirty="0" err="1"/>
              <a:t>띄운뒤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conda</a:t>
            </a:r>
            <a:r>
              <a:rPr lang="en-US" altLang="ko-KR" sz="1100" dirty="0"/>
              <a:t> –V</a:t>
            </a:r>
            <a:r>
              <a:rPr lang="ko-KR" altLang="en-US" sz="1100" dirty="0"/>
              <a:t>와 </a:t>
            </a:r>
            <a:r>
              <a:rPr lang="en-US" altLang="ko-KR" sz="1100" dirty="0" err="1"/>
              <a:t>conda</a:t>
            </a:r>
            <a:r>
              <a:rPr lang="en-US" altLang="ko-KR" sz="1100" dirty="0"/>
              <a:t> info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입력하여</a:t>
            </a:r>
            <a:endParaRPr lang="en-US" altLang="ko-KR" sz="1100" dirty="0"/>
          </a:p>
          <a:p>
            <a:pPr algn="ctr"/>
            <a:r>
              <a:rPr lang="ko-KR" altLang="en-US" sz="1100" dirty="0"/>
              <a:t>설치된 </a:t>
            </a:r>
            <a:r>
              <a:rPr lang="ko-KR" altLang="en-US" sz="1100" dirty="0" err="1"/>
              <a:t>콘다의</a:t>
            </a:r>
            <a:r>
              <a:rPr lang="ko-KR" altLang="en-US" sz="1100" dirty="0"/>
              <a:t> 정보를 확인합니다</a:t>
            </a:r>
            <a:r>
              <a:rPr lang="en-US" altLang="ko-KR" sz="1100" dirty="0"/>
              <a:t>.0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ABA9AB-4337-2F46-AA9B-E22234E14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172" y="1363231"/>
            <a:ext cx="4956406" cy="374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9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아나콘다 설치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5599036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기본 </a:t>
            </a:r>
            <a:r>
              <a:rPr lang="en-US" altLang="ko-KR" sz="1100" dirty="0"/>
              <a:t>base</a:t>
            </a:r>
            <a:r>
              <a:rPr lang="ko-KR" altLang="en-US" sz="1100" dirty="0"/>
              <a:t>에 설치된 패키지들을 확인하기위해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conda</a:t>
            </a:r>
            <a:r>
              <a:rPr lang="en-US" altLang="ko-KR" sz="1100" dirty="0"/>
              <a:t> active </a:t>
            </a:r>
            <a:r>
              <a:rPr lang="ko-KR" altLang="en-US" sz="1100" dirty="0"/>
              <a:t>후 </a:t>
            </a:r>
            <a:r>
              <a:rPr lang="en-US" altLang="ko-KR" sz="1100" dirty="0" err="1"/>
              <a:t>conda</a:t>
            </a:r>
            <a:r>
              <a:rPr lang="en-US" altLang="ko-KR" sz="1100" dirty="0"/>
              <a:t> list</a:t>
            </a:r>
            <a:r>
              <a:rPr lang="ko-KR" altLang="en-US" sz="1100" dirty="0"/>
              <a:t>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패키지 목록을 출력한 모습입니다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B58EA5-E4FB-E540-A067-549FF772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858" y="1363231"/>
            <a:ext cx="4538284" cy="387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8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아나콘다 설치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5599036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base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가상환경을</a:t>
            </a:r>
            <a:r>
              <a:rPr lang="ko-KR" altLang="en-US" sz="1100" dirty="0"/>
              <a:t> 복제하여 </a:t>
            </a:r>
            <a:r>
              <a:rPr lang="en-US" altLang="ko-KR" sz="1100" dirty="0"/>
              <a:t>prog2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생성한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 err="1"/>
              <a:t>conda</a:t>
            </a:r>
            <a:r>
              <a:rPr lang="en-US" altLang="ko-KR" sz="1100" dirty="0"/>
              <a:t> info –env</a:t>
            </a:r>
            <a:r>
              <a:rPr lang="ko-KR" altLang="en-US" sz="1100" dirty="0"/>
              <a:t>로 생성한 </a:t>
            </a:r>
            <a:r>
              <a:rPr lang="ko-KR" altLang="en-US" sz="1100" dirty="0" err="1"/>
              <a:t>콘다</a:t>
            </a:r>
            <a:r>
              <a:rPr lang="ko-KR" altLang="en-US" sz="1100" dirty="0"/>
              <a:t> 가상환경 목록을 출력한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생성한 </a:t>
            </a:r>
            <a:r>
              <a:rPr lang="en-US" altLang="ko-KR" sz="1100" dirty="0"/>
              <a:t>prog2</a:t>
            </a:r>
            <a:r>
              <a:rPr lang="ko-KR" altLang="en-US" sz="1100" dirty="0"/>
              <a:t>와 기본 </a:t>
            </a:r>
            <a:r>
              <a:rPr lang="en-US" altLang="ko-KR" sz="1100" dirty="0"/>
              <a:t>base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가상환경이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있는것을</a:t>
            </a:r>
            <a:r>
              <a:rPr lang="ko-KR" altLang="en-US" sz="1100" dirty="0"/>
              <a:t> 확인할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A5477F-3B21-1C4B-A275-DCA2FAE45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478" y="1315471"/>
            <a:ext cx="4925365" cy="41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3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주피터 설정 및 실행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5599036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이제 가상환경 설정을 마치고 주피터 노트북을 실행할 준비를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실행전</a:t>
            </a:r>
            <a:r>
              <a:rPr lang="ko-KR" altLang="en-US" sz="1100" dirty="0"/>
              <a:t> 주피터 노트북의 디폴트 디렉토리를 </a:t>
            </a:r>
            <a:r>
              <a:rPr lang="ko-KR" altLang="en-US" sz="1100" dirty="0" err="1"/>
              <a:t>변경해주기</a:t>
            </a:r>
            <a:r>
              <a:rPr lang="ko-KR" altLang="en-US" sz="1100" dirty="0"/>
              <a:t> 위해서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jupyter</a:t>
            </a:r>
            <a:r>
              <a:rPr lang="en-US" altLang="ko-KR" sz="1100" dirty="0"/>
              <a:t> notebook –generate-config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통해 설정파일을 생성해 준 후</a:t>
            </a:r>
            <a:r>
              <a:rPr lang="en-US" altLang="ko-KR" sz="1100" dirty="0"/>
              <a:t>,</a:t>
            </a:r>
          </a:p>
          <a:p>
            <a:pPr algn="ctr"/>
            <a:r>
              <a:rPr lang="ko-KR" altLang="en-US" sz="1100" dirty="0"/>
              <a:t>안내된 경로에 들어가 생성된 설정파일을 확인합니다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65818B-D606-7D44-810E-EACAB80DE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78" y="1340777"/>
            <a:ext cx="4896522" cy="41764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FDE6196-C127-FC43-A6E9-6A405E03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797" y="1817161"/>
            <a:ext cx="4680692" cy="24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10115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8157</TotalTime>
  <Words>297</Words>
  <Application>Microsoft Macintosh PowerPoint</Application>
  <PresentationFormat>와이드스크린</PresentationFormat>
  <Paragraphs>60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535</cp:revision>
  <dcterms:created xsi:type="dcterms:W3CDTF">2020-09-01T02:41:10Z</dcterms:created>
  <dcterms:modified xsi:type="dcterms:W3CDTF">2021-09-09T17:16:54Z</dcterms:modified>
</cp:coreProperties>
</file>