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아나콘다 설치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config </a:t>
            </a:r>
            <a:r>
              <a:rPr lang="ko-KR" altLang="en-US" sz="1100" dirty="0"/>
              <a:t>설정파일을 열어서 기본 저장 디렉토리를 변경하게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저는 과제 폴더에 직접 </a:t>
            </a:r>
            <a:r>
              <a:rPr lang="ko-KR" altLang="en-US" sz="1100" dirty="0" err="1"/>
              <a:t>저장되는것</a:t>
            </a:r>
            <a:r>
              <a:rPr lang="en-US" altLang="ko-KR" sz="1100" dirty="0"/>
              <a:t>(git </a:t>
            </a:r>
            <a:r>
              <a:rPr lang="ko-KR" altLang="en-US" sz="1100" dirty="0"/>
              <a:t>연동</a:t>
            </a:r>
            <a:r>
              <a:rPr lang="en-US" altLang="ko-KR" sz="1100" dirty="0"/>
              <a:t>)</a:t>
            </a:r>
            <a:r>
              <a:rPr lang="ko-KR" altLang="en-US" sz="1100" dirty="0"/>
              <a:t>을 선호해서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c.NotebookApp.notebook_dir</a:t>
            </a:r>
            <a:r>
              <a:rPr lang="ko-KR" altLang="en-US" sz="1100" dirty="0"/>
              <a:t>의 주석을 해제 후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과제폴더의</a:t>
            </a:r>
            <a:r>
              <a:rPr lang="ko-KR" altLang="en-US" sz="1100" dirty="0"/>
              <a:t> 경로를 입력해주었습니다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저장 후 종료해줍니다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62DA4-5C60-A14B-BD50-DC4EFFBC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9" y="1448624"/>
            <a:ext cx="6270622" cy="39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설정을 완료했으면 이제 주피터 노트북을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prog </a:t>
            </a:r>
            <a:r>
              <a:rPr lang="ko-KR" altLang="en-US" sz="1100" dirty="0"/>
              <a:t>가상환경에서 </a:t>
            </a:r>
            <a:r>
              <a:rPr lang="en-US" altLang="ko-KR" sz="1100" dirty="0" err="1"/>
              <a:t>jupyter</a:t>
            </a:r>
            <a:r>
              <a:rPr lang="en-US" altLang="ko-KR" sz="1100" dirty="0"/>
              <a:t> notebook</a:t>
            </a:r>
            <a:r>
              <a:rPr lang="ko-KR" altLang="en-US" sz="1100" dirty="0"/>
              <a:t>을 입력하여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전에 지정했던 노트북 디렉토리에 맞게 해당 디렉토리의 하위 디렉토리가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표현된 것과 함께 정상 실행된 것을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99E07-7EA0-5041-98F3-38DF4501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2" y="1224732"/>
            <a:ext cx="3813654" cy="3310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44ED5-7E8B-0F4D-B628-F6EBC842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91" y="1225882"/>
            <a:ext cx="5779579" cy="3842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C243E8-95E7-3F48-9275-44428B8D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09" y="3109657"/>
            <a:ext cx="4154744" cy="24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예제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예제 </a:t>
            </a:r>
            <a:r>
              <a:rPr lang="ko-KR" altLang="en-US" sz="1100" dirty="0" err="1"/>
              <a:t>마크다운</a:t>
            </a:r>
            <a:r>
              <a:rPr lang="ko-KR" altLang="en-US" sz="1100" dirty="0"/>
              <a:t> 문구와 함께 </a:t>
            </a:r>
            <a:r>
              <a:rPr lang="ko-KR" altLang="en-US" sz="1100" dirty="0" err="1"/>
              <a:t>파이썬</a:t>
            </a:r>
            <a:r>
              <a:rPr lang="ko-KR" altLang="en-US" sz="1100" dirty="0"/>
              <a:t> 코드를 같이 입력해 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실행 역시 정상 </a:t>
            </a:r>
            <a:r>
              <a:rPr lang="ko-KR" altLang="en-US" sz="1100" dirty="0" err="1"/>
              <a:t>작동되는것을</a:t>
            </a:r>
            <a:r>
              <a:rPr lang="ko-KR" altLang="en-US" sz="1100" dirty="0"/>
              <a:t> 볼 수 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설정한 디렉토리에 파일이 저장된 것을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13518-C370-AE41-B6C8-7BB6CA8B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377"/>
            <a:ext cx="6321988" cy="4429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530C3F-69F3-C242-851A-628A543A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1" y="1617591"/>
            <a:ext cx="6363512" cy="3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예제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노트북 형식의 </a:t>
            </a:r>
            <a:r>
              <a:rPr lang="en-US" altLang="ko-KR" sz="1100" dirty="0" err="1"/>
              <a:t>ipynb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python </a:t>
            </a:r>
            <a:r>
              <a:rPr lang="ko-KR" altLang="en-US" sz="1100" dirty="0"/>
              <a:t>프로그램으로 변환하기 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nbconvert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변환시켜준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파일을 </a:t>
            </a:r>
            <a:r>
              <a:rPr lang="ko-KR" altLang="en-US" sz="1100" dirty="0" err="1"/>
              <a:t>열었을때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출력구문과</a:t>
            </a:r>
            <a:r>
              <a:rPr lang="ko-KR" altLang="en-US" sz="1100" dirty="0"/>
              <a:t> 마크다운라인은 </a:t>
            </a:r>
            <a:r>
              <a:rPr lang="ko-KR" altLang="en-US" sz="1100" dirty="0" err="1"/>
              <a:t>주석처리가</a:t>
            </a:r>
            <a:r>
              <a:rPr lang="ko-KR" altLang="en-US" sz="1100" dirty="0"/>
              <a:t> 되어진 것과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코드부분은</a:t>
            </a:r>
            <a:r>
              <a:rPr lang="ko-KR" altLang="en-US" sz="1100" dirty="0"/>
              <a:t> 그대로 </a:t>
            </a:r>
            <a:r>
              <a:rPr lang="ko-KR" altLang="en-US" sz="1100" dirty="0" err="1"/>
              <a:t>남아있는것을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A4123-B840-054D-8895-B0E4020C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9" y="1583554"/>
            <a:ext cx="6125027" cy="8835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36FC12-C00A-1F4E-92FA-0C2012FD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8" y="2359950"/>
            <a:ext cx="5717486" cy="3346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57C08B-EB31-CC40-8AAD-270C7321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80" y="997920"/>
            <a:ext cx="4479739" cy="47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 임의 프로그램으로 </a:t>
            </a:r>
            <a:r>
              <a:rPr lang="en-US" altLang="ko-KR" sz="1100" dirty="0"/>
              <a:t>1</a:t>
            </a:r>
            <a:r>
              <a:rPr lang="ko-KR" altLang="en-US" sz="1100" dirty="0"/>
              <a:t>주차에서 작성했던 코드를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그대로 이식해서 </a:t>
            </a:r>
            <a:r>
              <a:rPr lang="ko-KR" altLang="en-US" sz="1100" dirty="0" err="1"/>
              <a:t>작동시키는것을</a:t>
            </a:r>
            <a:r>
              <a:rPr lang="ko-KR" altLang="en-US" sz="1100" dirty="0"/>
              <a:t> 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돈까스의</a:t>
            </a:r>
            <a:r>
              <a:rPr lang="ko-KR" altLang="en-US" sz="1100" dirty="0"/>
              <a:t> 구성에 따라 클래스의 상속과 오버라이드를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적용한 코드입니다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D724E-28E2-4940-BA87-73FEF302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94" y="1331232"/>
            <a:ext cx="5571812" cy="41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6033976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하단의 실행 결과로 노트북 환경에서 파이썬 프로그램이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정상적으로 출력된 모습을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483448-E853-914E-AF0D-C829D32B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07" y="1224732"/>
            <a:ext cx="6771708" cy="4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470431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 아나콘다 </a:t>
            </a:r>
            <a:r>
              <a:rPr lang="ko-KR" altLang="en-US" sz="1100" dirty="0" err="1"/>
              <a:t>설치과정은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</a:t>
            </a:r>
            <a:r>
              <a:rPr lang="en-US" altLang="ko-KR" sz="1100" dirty="0"/>
              <a:t>OS</a:t>
            </a:r>
            <a:r>
              <a:rPr lang="ko-KR" altLang="en-US" sz="1100" dirty="0"/>
              <a:t>상에서 진행하도록 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 버전에 맞는 아나콘다와 주피터를 이용하여 설치하도록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4" y="1680658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6136833" y="3110211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B5F12-B1B5-6A42-9CF9-91F35CEF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8" y="1292137"/>
            <a:ext cx="6316303" cy="2958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F1CEF-82F0-5144-AEE4-B8EA41BA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4045337"/>
            <a:ext cx="3529307" cy="25168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04ADE-1B72-8D4B-9F36-DF62F225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97" y="4541761"/>
            <a:ext cx="1397000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7215596" y="3914532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맥용</a:t>
            </a:r>
            <a:r>
              <a:rPr lang="ko-KR" altLang="en-US" sz="1100" dirty="0"/>
              <a:t> 아나콘다 설치 패키지를 받아서 실행합니다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설치가 완료되면 맥의 쉘화면상에서 </a:t>
            </a:r>
            <a:r>
              <a:rPr lang="ko-KR" altLang="en-US" sz="1100" dirty="0" err="1"/>
              <a:t>실행될수</a:t>
            </a:r>
            <a:r>
              <a:rPr lang="ko-KR" altLang="en-US" sz="1100" dirty="0"/>
              <a:t>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환경변수를 추가해줍니다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70584-5814-174A-96C7-3195584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363231"/>
            <a:ext cx="4176268" cy="2987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C37C8E-42D7-B243-8608-3935445D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7" y="2459978"/>
            <a:ext cx="5811786" cy="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 완료된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버전입니다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4.10.1</a:t>
            </a:r>
            <a:r>
              <a:rPr lang="ko-KR" altLang="en-US" sz="1100" dirty="0"/>
              <a:t>버전이 </a:t>
            </a:r>
            <a:r>
              <a:rPr lang="ko-KR" altLang="en-US" sz="1100" dirty="0" err="1"/>
              <a:t>설치된것을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기존 쉘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콘다가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자동실행되는것을</a:t>
            </a:r>
            <a:r>
              <a:rPr lang="ko-KR" altLang="en-US" sz="1100" dirty="0"/>
              <a:t> 막기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config –set </a:t>
            </a:r>
            <a:r>
              <a:rPr lang="en-US" altLang="ko-KR" sz="1100" dirty="0" err="1"/>
              <a:t>auto_activate_base</a:t>
            </a:r>
            <a:r>
              <a:rPr lang="en-US" altLang="ko-KR" sz="1100" dirty="0"/>
              <a:t> false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적용해주었습니다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03099A-A778-0B44-9D9F-FAE3BC9F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63" y="2129851"/>
            <a:ext cx="8724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다시 쉘을 종료시키고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띄운뒤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–V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info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설치된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정보를 확인합니다</a:t>
            </a:r>
            <a:r>
              <a:rPr lang="en-US" altLang="ko-KR" sz="1100" dirty="0"/>
              <a:t>.0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BA9AB-4337-2F46-AA9B-E22234E1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72" y="1363231"/>
            <a:ext cx="4956406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에 설치된 패키지들을 확인하기위해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active </a:t>
            </a:r>
            <a:r>
              <a:rPr lang="ko-KR" altLang="en-US" sz="1100" dirty="0"/>
              <a:t>후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list</a:t>
            </a:r>
            <a:r>
              <a:rPr lang="ko-KR" altLang="en-US" sz="1100" dirty="0"/>
              <a:t>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패키지 목록을 출력한 모습입니다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58EA5-E4FB-E540-A067-549FF772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58" y="1363231"/>
            <a:ext cx="4538284" cy="38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가상환경을</a:t>
            </a:r>
            <a:r>
              <a:rPr lang="ko-KR" altLang="en-US" sz="1100" dirty="0"/>
              <a:t> 복제하여 </a:t>
            </a:r>
            <a:r>
              <a:rPr lang="en-US" altLang="ko-KR" sz="1100" dirty="0"/>
              <a:t>prog2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info –env</a:t>
            </a:r>
            <a:r>
              <a:rPr lang="ko-KR" altLang="en-US" sz="1100" dirty="0"/>
              <a:t>로 생성한 </a:t>
            </a:r>
            <a:r>
              <a:rPr lang="ko-KR" altLang="en-US" sz="1100" dirty="0" err="1"/>
              <a:t>콘다</a:t>
            </a:r>
            <a:r>
              <a:rPr lang="ko-KR" altLang="en-US" sz="1100" dirty="0"/>
              <a:t> 가상환경 목록을 출력한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생성한 </a:t>
            </a:r>
            <a:r>
              <a:rPr lang="en-US" altLang="ko-KR" sz="1100" dirty="0"/>
              <a:t>prog2</a:t>
            </a:r>
            <a:r>
              <a:rPr lang="ko-KR" altLang="en-US" sz="1100" dirty="0"/>
              <a:t>와 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5477F-3B21-1C4B-A275-DCA2FAE4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8" y="1315471"/>
            <a:ext cx="4925365" cy="4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가상환경 설정을 마치고 주피터 노트북을 실행할 준비를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실행전</a:t>
            </a:r>
            <a:r>
              <a:rPr lang="ko-KR" altLang="en-US" sz="1100" dirty="0"/>
              <a:t> 주피터 노트북의 디폴트 디렉토리를 </a:t>
            </a:r>
            <a:r>
              <a:rPr lang="ko-KR" altLang="en-US" sz="1100" dirty="0" err="1"/>
              <a:t>변경해주기</a:t>
            </a:r>
            <a:r>
              <a:rPr lang="ko-KR" altLang="en-US" sz="1100" dirty="0"/>
              <a:t>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notebook –generate-config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설정파일을 생성해 준 후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안내된 경로에 들어가 생성된 설정파일을 확인합니다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5818B-D606-7D44-810E-EACAB80D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8" y="1340777"/>
            <a:ext cx="4896522" cy="4176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DE6196-C127-FC43-A6E9-6A405E03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97" y="1817161"/>
            <a:ext cx="4680692" cy="24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8310</TotalTime>
  <Words>411</Words>
  <Application>Microsoft Macintosh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541</cp:revision>
  <dcterms:created xsi:type="dcterms:W3CDTF">2020-09-01T02:41:10Z</dcterms:created>
  <dcterms:modified xsi:type="dcterms:W3CDTF">2021-09-09T19:50:41Z</dcterms:modified>
</cp:coreProperties>
</file>