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21" r:id="rId3"/>
    <p:sldId id="347" r:id="rId4"/>
    <p:sldId id="348" r:id="rId5"/>
    <p:sldId id="345" r:id="rId6"/>
    <p:sldId id="349" r:id="rId7"/>
    <p:sldId id="350" r:id="rId8"/>
    <p:sldId id="351" r:id="rId9"/>
    <p:sldId id="346" r:id="rId10"/>
    <p:sldId id="2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24252C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09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Introduction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to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Big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Data Computing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웹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연동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D14CFF2-3DA5-684D-ADF9-9AC6293C9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50" y="1468796"/>
            <a:ext cx="4942436" cy="481694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채팅 프로그램 예제 </a:t>
            </a:r>
            <a:r>
              <a:rPr lang="en-US" altLang="ko-KR" sz="1100" i="1" dirty="0">
                <a:solidFill>
                  <a:srgbClr val="FF7876"/>
                </a:solidFill>
              </a:rPr>
              <a:t>-</a:t>
            </a:r>
            <a:r>
              <a:rPr lang="ko-KR" altLang="en-US" sz="1100" i="1" dirty="0">
                <a:solidFill>
                  <a:srgbClr val="FF7876"/>
                </a:solidFill>
              </a:rPr>
              <a:t> 서버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FE23FD-24A4-D64F-8E80-204CCAF57453}"/>
              </a:ext>
            </a:extLst>
          </p:cNvPr>
          <p:cNvSpPr txBox="1"/>
          <p:nvPr/>
        </p:nvSpPr>
        <p:spPr>
          <a:xfrm>
            <a:off x="497887" y="2527184"/>
            <a:ext cx="4875224" cy="62249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18986-CD5F-4D48-86A3-FC4196C84EFB}"/>
              </a:ext>
            </a:extLst>
          </p:cNvPr>
          <p:cNvSpPr txBox="1"/>
          <p:nvPr/>
        </p:nvSpPr>
        <p:spPr>
          <a:xfrm>
            <a:off x="466551" y="3611204"/>
            <a:ext cx="3441902" cy="86622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7EC8BD0-DC96-D644-AA87-A74209CAC46D}"/>
              </a:ext>
            </a:extLst>
          </p:cNvPr>
          <p:cNvCxnSpPr>
            <a:cxnSpLocks/>
          </p:cNvCxnSpPr>
          <p:nvPr/>
        </p:nvCxnSpPr>
        <p:spPr>
          <a:xfrm>
            <a:off x="5373111" y="2557085"/>
            <a:ext cx="821213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41C225-A8E6-8041-987F-2789057899F1}"/>
              </a:ext>
            </a:extLst>
          </p:cNvPr>
          <p:cNvSpPr txBox="1"/>
          <p:nvPr/>
        </p:nvSpPr>
        <p:spPr>
          <a:xfrm>
            <a:off x="6193697" y="2392609"/>
            <a:ext cx="4810534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클라이언트가 보낼 </a:t>
            </a:r>
            <a:r>
              <a:rPr lang="ko-KR" altLang="en-US" sz="1100" dirty="0" err="1"/>
              <a:t>메세지를</a:t>
            </a:r>
            <a:r>
              <a:rPr lang="ko-KR" altLang="en-US" sz="1100" dirty="0"/>
              <a:t> 받아올 함수입니다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최대 </a:t>
            </a:r>
            <a:r>
              <a:rPr lang="en-US" altLang="ko-KR" sz="1100" dirty="0"/>
              <a:t>1024</a:t>
            </a:r>
            <a:r>
              <a:rPr lang="ko-KR" altLang="en-US" sz="1100" dirty="0"/>
              <a:t>바이트 만큼의 데이터를 </a:t>
            </a:r>
            <a:r>
              <a:rPr lang="en-US" altLang="ko-KR" sz="1100" dirty="0" err="1"/>
              <a:t>clientMsg</a:t>
            </a:r>
            <a:r>
              <a:rPr lang="ko-KR" altLang="en-US" sz="1100" dirty="0"/>
              <a:t>에 저장하고 출력합니다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E9D4934-0160-024D-98BE-5FAEBF566BB4}"/>
              </a:ext>
            </a:extLst>
          </p:cNvPr>
          <p:cNvCxnSpPr>
            <a:cxnSpLocks/>
          </p:cNvCxnSpPr>
          <p:nvPr/>
        </p:nvCxnSpPr>
        <p:spPr>
          <a:xfrm flipV="1">
            <a:off x="3908453" y="3444428"/>
            <a:ext cx="2003187" cy="29733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C5C31C-96C1-9E41-934A-8E5AD7EE4AD4}"/>
              </a:ext>
            </a:extLst>
          </p:cNvPr>
          <p:cNvSpPr txBox="1"/>
          <p:nvPr/>
        </p:nvSpPr>
        <p:spPr>
          <a:xfrm>
            <a:off x="6027666" y="3025565"/>
            <a:ext cx="4079286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서버 소켓을 생성합니다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r>
              <a:rPr lang="en-US" altLang="ko-KR" sz="1100" dirty="0"/>
              <a:t>ipv4(AF_INET)</a:t>
            </a:r>
            <a:r>
              <a:rPr lang="ko-KR" altLang="en-US" sz="1100" dirty="0" err="1"/>
              <a:t>주소체계에</a:t>
            </a:r>
            <a:endParaRPr lang="en-US" altLang="ko-KR" sz="1100" dirty="0"/>
          </a:p>
          <a:p>
            <a:pPr algn="ctr"/>
            <a:r>
              <a:rPr lang="ko-KR" altLang="en-US" sz="1100" dirty="0"/>
              <a:t>스트림 형식</a:t>
            </a:r>
            <a:r>
              <a:rPr lang="en-US" altLang="ko-KR" sz="1100" dirty="0"/>
              <a:t>(SOCK_STREAM)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소켓을 생성하고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서버 포트에 소켓을 연결</a:t>
            </a:r>
            <a:r>
              <a:rPr lang="en-US" altLang="ko-KR" sz="1100" dirty="0"/>
              <a:t>(bind)</a:t>
            </a:r>
            <a:r>
              <a:rPr lang="ko-KR" altLang="en-US" sz="1100" dirty="0"/>
              <a:t>시켜줍니다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</a:t>
            </a:r>
            <a:r>
              <a:rPr lang="en-US" altLang="ko-KR" sz="1100" dirty="0"/>
              <a:t>listen</a:t>
            </a:r>
            <a:r>
              <a:rPr lang="ko-KR" altLang="en-US" sz="1100" dirty="0"/>
              <a:t>을 통해 클라이언트가 </a:t>
            </a:r>
            <a:r>
              <a:rPr lang="ko-KR" altLang="en-US" sz="1100" dirty="0" err="1"/>
              <a:t>연결될때까지</a:t>
            </a:r>
            <a:r>
              <a:rPr lang="ko-KR" altLang="en-US" sz="1100" dirty="0"/>
              <a:t> 기다립니다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77EEF6-918C-8B49-B31D-1078A9C7713F}"/>
              </a:ext>
            </a:extLst>
          </p:cNvPr>
          <p:cNvCxnSpPr>
            <a:cxnSpLocks/>
          </p:cNvCxnSpPr>
          <p:nvPr/>
        </p:nvCxnSpPr>
        <p:spPr>
          <a:xfrm flipV="1">
            <a:off x="4225316" y="4953589"/>
            <a:ext cx="1386919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A7761F-1B6B-4546-896D-DB9794219E22}"/>
              </a:ext>
            </a:extLst>
          </p:cNvPr>
          <p:cNvSpPr txBox="1"/>
          <p:nvPr/>
        </p:nvSpPr>
        <p:spPr>
          <a:xfrm>
            <a:off x="5612235" y="4682348"/>
            <a:ext cx="4810534" cy="11079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클라이언트가 연결 요청을 보내면 </a:t>
            </a:r>
            <a:r>
              <a:rPr lang="en-US" altLang="ko-KR" sz="1100" dirty="0"/>
              <a:t>socket</a:t>
            </a:r>
            <a:r>
              <a:rPr lang="ko-KR" altLang="en-US" sz="1100" dirty="0"/>
              <a:t>의 </a:t>
            </a:r>
            <a:r>
              <a:rPr lang="en-US" altLang="ko-KR" sz="1100" dirty="0"/>
              <a:t>accept</a:t>
            </a:r>
            <a:r>
              <a:rPr lang="ko-KR" altLang="en-US" sz="1100" dirty="0"/>
              <a:t>함수를 통해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연결소켓과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연결주소를</a:t>
            </a:r>
            <a:r>
              <a:rPr lang="ko-KR" altLang="en-US" sz="1100" dirty="0"/>
              <a:t> 각각 변수에 받아옵니다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쓰레드를</a:t>
            </a:r>
            <a:r>
              <a:rPr lang="ko-KR" altLang="en-US" sz="1100" dirty="0"/>
              <a:t> 통해 클라이언트의 </a:t>
            </a:r>
            <a:r>
              <a:rPr lang="ko-KR" altLang="en-US" sz="1100" dirty="0" err="1"/>
              <a:t>메세지를</a:t>
            </a:r>
            <a:r>
              <a:rPr lang="ko-KR" altLang="en-US" sz="1100" dirty="0"/>
              <a:t> 읽을 함수인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serverRecv</a:t>
            </a:r>
            <a:r>
              <a:rPr lang="en-US" altLang="ko-KR" sz="1100" dirty="0"/>
              <a:t>()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실행시키고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메인에서는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메세지를</a:t>
            </a:r>
            <a:r>
              <a:rPr lang="ko-KR" altLang="en-US" sz="1100" dirty="0"/>
              <a:t> 입력하고 클라이언트에 </a:t>
            </a:r>
            <a:r>
              <a:rPr lang="ko-KR" altLang="en-US" sz="1100" dirty="0" err="1"/>
              <a:t>연결소켓을</a:t>
            </a:r>
            <a:r>
              <a:rPr lang="ko-KR" altLang="en-US" sz="1100" dirty="0"/>
              <a:t> 통해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메세지를</a:t>
            </a:r>
            <a:r>
              <a:rPr lang="ko-KR" altLang="en-US" sz="1100" dirty="0"/>
              <a:t> 보내게 합니다</a:t>
            </a:r>
            <a:r>
              <a:rPr lang="en-US" altLang="ko-KR" sz="11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315C6C-5D8E-BE42-8A1B-585D611F0108}"/>
              </a:ext>
            </a:extLst>
          </p:cNvPr>
          <p:cNvSpPr txBox="1"/>
          <p:nvPr/>
        </p:nvSpPr>
        <p:spPr>
          <a:xfrm>
            <a:off x="497459" y="4644208"/>
            <a:ext cx="3734675" cy="164153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5026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9F013C-3E7E-7B47-9881-451BA0A15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1" y="1468064"/>
            <a:ext cx="4998460" cy="508090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채팅 프로그램 예제 </a:t>
            </a:r>
            <a:r>
              <a:rPr lang="en-US" altLang="ko-KR" sz="1100" i="1" dirty="0">
                <a:solidFill>
                  <a:srgbClr val="FF7876"/>
                </a:solidFill>
              </a:rPr>
              <a:t>-</a:t>
            </a:r>
            <a:r>
              <a:rPr lang="ko-KR" altLang="en-US" sz="1100" i="1" dirty="0">
                <a:solidFill>
                  <a:srgbClr val="FF7876"/>
                </a:solidFill>
              </a:rPr>
              <a:t> 클라이언트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FE23FD-24A4-D64F-8E80-204CCAF57453}"/>
              </a:ext>
            </a:extLst>
          </p:cNvPr>
          <p:cNvSpPr txBox="1"/>
          <p:nvPr/>
        </p:nvSpPr>
        <p:spPr>
          <a:xfrm>
            <a:off x="436269" y="2607674"/>
            <a:ext cx="4880198" cy="70438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18986-CD5F-4D48-86A3-FC4196C84EFB}"/>
              </a:ext>
            </a:extLst>
          </p:cNvPr>
          <p:cNvSpPr txBox="1"/>
          <p:nvPr/>
        </p:nvSpPr>
        <p:spPr>
          <a:xfrm>
            <a:off x="466550" y="3826966"/>
            <a:ext cx="4029331" cy="121437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7EC8BD0-DC96-D644-AA87-A74209CAC46D}"/>
              </a:ext>
            </a:extLst>
          </p:cNvPr>
          <p:cNvCxnSpPr>
            <a:cxnSpLocks/>
          </p:cNvCxnSpPr>
          <p:nvPr/>
        </p:nvCxnSpPr>
        <p:spPr>
          <a:xfrm>
            <a:off x="5316467" y="2670374"/>
            <a:ext cx="821213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41C225-A8E6-8041-987F-2789057899F1}"/>
              </a:ext>
            </a:extLst>
          </p:cNvPr>
          <p:cNvSpPr txBox="1"/>
          <p:nvPr/>
        </p:nvSpPr>
        <p:spPr>
          <a:xfrm>
            <a:off x="6193697" y="2392609"/>
            <a:ext cx="4810534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서버가 보낼 </a:t>
            </a:r>
            <a:r>
              <a:rPr lang="ko-KR" altLang="en-US" sz="1100" dirty="0" err="1"/>
              <a:t>메세지를</a:t>
            </a:r>
            <a:r>
              <a:rPr lang="ko-KR" altLang="en-US" sz="1100" dirty="0"/>
              <a:t> 받아올 함수입니다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최대 </a:t>
            </a:r>
            <a:r>
              <a:rPr lang="en-US" altLang="ko-KR" sz="1100" dirty="0"/>
              <a:t>1024</a:t>
            </a:r>
            <a:r>
              <a:rPr lang="ko-KR" altLang="en-US" sz="1100" dirty="0"/>
              <a:t>바이트 만큼의 데이터를 </a:t>
            </a:r>
            <a:r>
              <a:rPr lang="en-US" altLang="ko-KR" sz="1100" dirty="0" err="1"/>
              <a:t>clientMsg</a:t>
            </a:r>
            <a:r>
              <a:rPr lang="ko-KR" altLang="en-US" sz="1100" dirty="0"/>
              <a:t>에 저장하고 출력합니다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E9D4934-0160-024D-98BE-5FAEBF566BB4}"/>
              </a:ext>
            </a:extLst>
          </p:cNvPr>
          <p:cNvCxnSpPr>
            <a:cxnSpLocks/>
          </p:cNvCxnSpPr>
          <p:nvPr/>
        </p:nvCxnSpPr>
        <p:spPr>
          <a:xfrm flipV="1">
            <a:off x="4495881" y="3286515"/>
            <a:ext cx="2060678" cy="61171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C5C31C-96C1-9E41-934A-8E5AD7EE4AD4}"/>
              </a:ext>
            </a:extLst>
          </p:cNvPr>
          <p:cNvSpPr txBox="1"/>
          <p:nvPr/>
        </p:nvSpPr>
        <p:spPr>
          <a:xfrm>
            <a:off x="6579767" y="3129345"/>
            <a:ext cx="4079286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연결할 서버의 주소</a:t>
            </a:r>
            <a:r>
              <a:rPr lang="en-US" altLang="ko-KR" sz="1100" dirty="0"/>
              <a:t>(</a:t>
            </a:r>
            <a:r>
              <a:rPr lang="ko-KR" altLang="en-US" sz="1100" dirty="0" err="1"/>
              <a:t>루프백</a:t>
            </a:r>
            <a:r>
              <a:rPr lang="en-US" altLang="ko-KR" sz="1100" dirty="0"/>
              <a:t>)</a:t>
            </a:r>
            <a:r>
              <a:rPr lang="ko-KR" altLang="en-US" sz="1100" dirty="0"/>
              <a:t>와 포트번호를 지정합니다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다음 이전 서버에서 생성한 소켓과 같이 소켓을 생성하고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해당 소켓의 </a:t>
            </a:r>
            <a:r>
              <a:rPr lang="ko-KR" altLang="en-US" sz="1100" dirty="0" err="1"/>
              <a:t>연결요청을</a:t>
            </a:r>
            <a:r>
              <a:rPr lang="ko-KR" altLang="en-US" sz="1100" dirty="0"/>
              <a:t> 진행합니다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77EEF6-918C-8B49-B31D-1078A9C7713F}"/>
              </a:ext>
            </a:extLst>
          </p:cNvPr>
          <p:cNvCxnSpPr>
            <a:cxnSpLocks/>
          </p:cNvCxnSpPr>
          <p:nvPr/>
        </p:nvCxnSpPr>
        <p:spPr>
          <a:xfrm flipV="1">
            <a:off x="4054111" y="5556244"/>
            <a:ext cx="1386919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A7761F-1B6B-4546-896D-DB9794219E22}"/>
              </a:ext>
            </a:extLst>
          </p:cNvPr>
          <p:cNvSpPr txBox="1"/>
          <p:nvPr/>
        </p:nvSpPr>
        <p:spPr>
          <a:xfrm>
            <a:off x="5465011" y="5340800"/>
            <a:ext cx="4810534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서버와 연결이 되면 </a:t>
            </a:r>
            <a:r>
              <a:rPr lang="ko-KR" altLang="en-US" sz="1100" dirty="0" err="1"/>
              <a:t>쓰레드를</a:t>
            </a:r>
            <a:r>
              <a:rPr lang="ko-KR" altLang="en-US" sz="1100" dirty="0"/>
              <a:t> 통해 </a:t>
            </a:r>
            <a:r>
              <a:rPr lang="ko-KR" altLang="en-US" sz="1100" dirty="0" err="1"/>
              <a:t>메세지를</a:t>
            </a:r>
            <a:r>
              <a:rPr lang="ko-KR" altLang="en-US" sz="1100" dirty="0"/>
              <a:t> 받아올 함수를 실행시키고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메인에선</a:t>
            </a:r>
            <a:r>
              <a:rPr lang="ko-KR" altLang="en-US" sz="1100" dirty="0"/>
              <a:t> 서버로 보낼 </a:t>
            </a:r>
            <a:r>
              <a:rPr lang="ko-KR" altLang="en-US" sz="1100" dirty="0" err="1"/>
              <a:t>메세지를</a:t>
            </a:r>
            <a:r>
              <a:rPr lang="ko-KR" altLang="en-US" sz="1100" dirty="0"/>
              <a:t> 입력하고 전송하는 역할을 진행합니다</a:t>
            </a:r>
            <a:endParaRPr lang="en-US" altLang="ko-KR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315C6C-5D8E-BE42-8A1B-585D611F0108}"/>
              </a:ext>
            </a:extLst>
          </p:cNvPr>
          <p:cNvSpPr txBox="1"/>
          <p:nvPr/>
        </p:nvSpPr>
        <p:spPr>
          <a:xfrm>
            <a:off x="466551" y="5216468"/>
            <a:ext cx="3587560" cy="121437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282400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41198F0-D87C-CB49-9E87-4978BE359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69" y="1387564"/>
            <a:ext cx="9370577" cy="421267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채팅 프로그램 예제 </a:t>
            </a:r>
            <a:r>
              <a:rPr lang="en-US" altLang="ko-KR" sz="1100" i="1" dirty="0">
                <a:solidFill>
                  <a:srgbClr val="FF7876"/>
                </a:solidFill>
              </a:rPr>
              <a:t>-</a:t>
            </a:r>
            <a:r>
              <a:rPr lang="ko-KR" altLang="en-US" sz="1100" i="1" dirty="0">
                <a:solidFill>
                  <a:srgbClr val="FF7876"/>
                </a:solidFill>
              </a:rPr>
              <a:t> 실행결과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C5C31C-96C1-9E41-934A-8E5AD7EE4AD4}"/>
              </a:ext>
            </a:extLst>
          </p:cNvPr>
          <p:cNvSpPr txBox="1"/>
          <p:nvPr/>
        </p:nvSpPr>
        <p:spPr>
          <a:xfrm>
            <a:off x="1793771" y="4367425"/>
            <a:ext cx="1499687" cy="81147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A7761F-1B6B-4546-896D-DB9794219E22}"/>
              </a:ext>
            </a:extLst>
          </p:cNvPr>
          <p:cNvSpPr txBox="1"/>
          <p:nvPr/>
        </p:nvSpPr>
        <p:spPr>
          <a:xfrm>
            <a:off x="3690733" y="6010288"/>
            <a:ext cx="4810534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프로그램 </a:t>
            </a:r>
            <a:r>
              <a:rPr lang="ko-KR" altLang="en-US" sz="1100" dirty="0" err="1"/>
              <a:t>실행시</a:t>
            </a:r>
            <a:r>
              <a:rPr lang="ko-KR" altLang="en-US" sz="1100" dirty="0"/>
              <a:t> 연결된 소켓을 통해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각 </a:t>
            </a:r>
            <a:r>
              <a:rPr lang="ko-KR" altLang="en-US" sz="1100" dirty="0" err="1"/>
              <a:t>메세지들이</a:t>
            </a:r>
            <a:r>
              <a:rPr lang="ko-KR" altLang="en-US" sz="1100" dirty="0"/>
              <a:t> 정상적으로 잘 송수신 </a:t>
            </a:r>
            <a:r>
              <a:rPr lang="ko-KR" altLang="en-US" sz="1100" dirty="0" err="1"/>
              <a:t>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D78FF2-08FB-2A49-9BCA-DD1712F02855}"/>
              </a:ext>
            </a:extLst>
          </p:cNvPr>
          <p:cNvSpPr txBox="1"/>
          <p:nvPr/>
        </p:nvSpPr>
        <p:spPr>
          <a:xfrm>
            <a:off x="7418393" y="4455089"/>
            <a:ext cx="1822711" cy="91802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7714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12C8DE3-B467-B142-8959-183B538E5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679700"/>
            <a:ext cx="4876800" cy="14986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 프로그램 </a:t>
            </a:r>
            <a:r>
              <a:rPr lang="en-US" altLang="ko-KR" sz="1100" i="1" dirty="0">
                <a:solidFill>
                  <a:srgbClr val="FF7876"/>
                </a:solidFill>
              </a:rPr>
              <a:t>– </a:t>
            </a:r>
            <a:r>
              <a:rPr lang="ko-KR" altLang="en-US" sz="1100" i="1" dirty="0">
                <a:solidFill>
                  <a:srgbClr val="FF7876"/>
                </a:solidFill>
              </a:rPr>
              <a:t>종료 커맨드 추가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1C3584-EAF8-9747-B44B-F8442B70828B}"/>
              </a:ext>
            </a:extLst>
          </p:cNvPr>
          <p:cNvSpPr txBox="1"/>
          <p:nvPr/>
        </p:nvSpPr>
        <p:spPr>
          <a:xfrm>
            <a:off x="3267753" y="4684470"/>
            <a:ext cx="5324166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저는 임의프로그램으로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기존 예제에서 종료 커맨드를 추가하여</a:t>
            </a:r>
            <a:endParaRPr lang="en-US" altLang="ko-KR" sz="1100" dirty="0"/>
          </a:p>
          <a:p>
            <a:pPr algn="ctr"/>
            <a:r>
              <a:rPr lang="ko-KR" altLang="en-US" sz="1100" dirty="0"/>
              <a:t>서버 </a:t>
            </a:r>
            <a:r>
              <a:rPr lang="en-US" altLang="ko-KR" sz="1100" dirty="0"/>
              <a:t>–</a:t>
            </a:r>
            <a:r>
              <a:rPr lang="ko-KR" altLang="en-US" sz="1100" dirty="0"/>
              <a:t> 클라이언트 간의 연결을 끊는 기능을 해보았습니다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977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 프로그램 </a:t>
            </a:r>
            <a:r>
              <a:rPr lang="en-US" altLang="ko-KR" sz="1100" i="1" dirty="0">
                <a:solidFill>
                  <a:srgbClr val="FF7876"/>
                </a:solidFill>
              </a:rPr>
              <a:t>– </a:t>
            </a:r>
            <a:r>
              <a:rPr lang="ko-KR" altLang="en-US" sz="1100" i="1" dirty="0">
                <a:solidFill>
                  <a:srgbClr val="FF7876"/>
                </a:solidFill>
              </a:rPr>
              <a:t>종료 커맨드 추가</a:t>
            </a:r>
            <a:r>
              <a:rPr lang="en-US" altLang="ko-KR" sz="1100" i="1" dirty="0">
                <a:solidFill>
                  <a:srgbClr val="FF7876"/>
                </a:solidFill>
              </a:rPr>
              <a:t> ( </a:t>
            </a:r>
            <a:r>
              <a:rPr lang="ko-KR" altLang="en-US" sz="1100" i="1" dirty="0">
                <a:solidFill>
                  <a:srgbClr val="FF7876"/>
                </a:solidFill>
              </a:rPr>
              <a:t>서버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1C3584-EAF8-9747-B44B-F8442B70828B}"/>
              </a:ext>
            </a:extLst>
          </p:cNvPr>
          <p:cNvSpPr txBox="1"/>
          <p:nvPr/>
        </p:nvSpPr>
        <p:spPr>
          <a:xfrm>
            <a:off x="5676971" y="2828836"/>
            <a:ext cx="5324166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서버가 클라이언트에게서 </a:t>
            </a:r>
            <a:r>
              <a:rPr lang="ko-KR" altLang="en-US" sz="1100" dirty="0" err="1"/>
              <a:t>메세지를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받을때</a:t>
            </a:r>
            <a:endParaRPr lang="en-US" altLang="ko-KR" sz="1100" dirty="0"/>
          </a:p>
          <a:p>
            <a:pPr algn="ctr"/>
            <a:r>
              <a:rPr lang="ko-KR" altLang="en-US" sz="1100" dirty="0"/>
              <a:t>종료메세지인 </a:t>
            </a:r>
            <a:r>
              <a:rPr lang="en-US" altLang="ko-KR" sz="1100" dirty="0"/>
              <a:t>exit()</a:t>
            </a:r>
            <a:r>
              <a:rPr lang="ko-KR" altLang="en-US" sz="1100" dirty="0"/>
              <a:t>을 </a:t>
            </a:r>
            <a:r>
              <a:rPr lang="ko-KR" altLang="en-US" sz="1100" dirty="0" err="1"/>
              <a:t>입력받으면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연결종료를</a:t>
            </a:r>
            <a:r>
              <a:rPr lang="ko-KR" altLang="en-US" sz="1100" dirty="0"/>
              <a:t> 알리는 </a:t>
            </a:r>
            <a:r>
              <a:rPr lang="ko-KR" altLang="en-US" sz="1100" dirty="0" err="1"/>
              <a:t>메세지를</a:t>
            </a:r>
            <a:r>
              <a:rPr lang="ko-KR" altLang="en-US" sz="1100" dirty="0"/>
              <a:t> 출력하게 합니다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1546A7-10BF-F545-A114-EADBBAFFA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48" y="1698964"/>
            <a:ext cx="4146054" cy="44267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2168B7-E136-B146-BBF3-9139E8941FDE}"/>
              </a:ext>
            </a:extLst>
          </p:cNvPr>
          <p:cNvSpPr txBox="1"/>
          <p:nvPr/>
        </p:nvSpPr>
        <p:spPr>
          <a:xfrm>
            <a:off x="1404195" y="2977869"/>
            <a:ext cx="3540039" cy="57650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E1DED-FC3F-7348-A392-724DC67D7CC4}"/>
              </a:ext>
            </a:extLst>
          </p:cNvPr>
          <p:cNvSpPr txBox="1"/>
          <p:nvPr/>
        </p:nvSpPr>
        <p:spPr>
          <a:xfrm>
            <a:off x="1138063" y="5425690"/>
            <a:ext cx="1953095" cy="57650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95705-71EF-0643-BD67-ECC71D39C432}"/>
              </a:ext>
            </a:extLst>
          </p:cNvPr>
          <p:cNvSpPr txBox="1"/>
          <p:nvPr/>
        </p:nvSpPr>
        <p:spPr>
          <a:xfrm>
            <a:off x="5222468" y="5378379"/>
            <a:ext cx="5324166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서버가 더이상 서비스를 </a:t>
            </a:r>
            <a:r>
              <a:rPr lang="ko-KR" altLang="en-US" sz="1100" dirty="0" err="1"/>
              <a:t>진행하고싶지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않을때</a:t>
            </a:r>
            <a:endParaRPr lang="en-US" altLang="ko-KR" sz="1100" dirty="0"/>
          </a:p>
          <a:p>
            <a:pPr algn="ctr"/>
            <a:r>
              <a:rPr lang="ko-KR" altLang="en-US" sz="1100" dirty="0"/>
              <a:t>종료메세지인 </a:t>
            </a:r>
            <a:r>
              <a:rPr lang="en-US" altLang="ko-KR" sz="1100" dirty="0"/>
              <a:t>exit()</a:t>
            </a:r>
            <a:r>
              <a:rPr lang="ko-KR" altLang="en-US" sz="1100" dirty="0"/>
              <a:t>을 입력하면 소켓을 닫고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프로그램을 종료하게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51FEDAB-6F69-C44A-8165-1C59227CAE8A}"/>
              </a:ext>
            </a:extLst>
          </p:cNvPr>
          <p:cNvCxnSpPr>
            <a:cxnSpLocks/>
          </p:cNvCxnSpPr>
          <p:nvPr/>
        </p:nvCxnSpPr>
        <p:spPr>
          <a:xfrm flipV="1">
            <a:off x="4944234" y="3123526"/>
            <a:ext cx="732737" cy="8092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B82B54C-737F-714C-8C67-869C4942FE7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091158" y="5678461"/>
            <a:ext cx="2131310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73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9083266-8256-E34B-B2B4-51BF7706A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1363231"/>
            <a:ext cx="4666995" cy="535840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 프로그램 </a:t>
            </a:r>
            <a:r>
              <a:rPr lang="en-US" altLang="ko-KR" sz="1100" i="1" dirty="0">
                <a:solidFill>
                  <a:srgbClr val="FF7876"/>
                </a:solidFill>
              </a:rPr>
              <a:t>– </a:t>
            </a:r>
            <a:r>
              <a:rPr lang="ko-KR" altLang="en-US" sz="1100" i="1" dirty="0">
                <a:solidFill>
                  <a:srgbClr val="FF7876"/>
                </a:solidFill>
              </a:rPr>
              <a:t>종료 커맨드 추가</a:t>
            </a:r>
            <a:r>
              <a:rPr lang="en-US" altLang="ko-KR" sz="1100" i="1" dirty="0">
                <a:solidFill>
                  <a:srgbClr val="FF7876"/>
                </a:solidFill>
              </a:rPr>
              <a:t> ( </a:t>
            </a:r>
            <a:r>
              <a:rPr lang="ko-KR" altLang="en-US" sz="1100" i="1" dirty="0">
                <a:solidFill>
                  <a:srgbClr val="FF7876"/>
                </a:solidFill>
              </a:rPr>
              <a:t>클라이언트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1C3584-EAF8-9747-B44B-F8442B70828B}"/>
              </a:ext>
            </a:extLst>
          </p:cNvPr>
          <p:cNvSpPr txBox="1"/>
          <p:nvPr/>
        </p:nvSpPr>
        <p:spPr>
          <a:xfrm>
            <a:off x="5381204" y="2806533"/>
            <a:ext cx="5324166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서버가 종료메세지인 </a:t>
            </a:r>
            <a:r>
              <a:rPr lang="en-US" altLang="ko-KR" sz="1100" dirty="0"/>
              <a:t>exit</a:t>
            </a:r>
            <a:r>
              <a:rPr lang="ko-KR" altLang="en-US" sz="1100" dirty="0"/>
              <a:t>을 입력하면</a:t>
            </a:r>
            <a:endParaRPr lang="en-US" altLang="ko-KR" sz="1100" dirty="0"/>
          </a:p>
          <a:p>
            <a:pPr algn="ctr"/>
            <a:r>
              <a:rPr lang="ko-KR" altLang="en-US" sz="1100" dirty="0"/>
              <a:t>서버가 종료했다는 </a:t>
            </a:r>
            <a:r>
              <a:rPr lang="ko-KR" altLang="en-US" sz="1100" dirty="0" err="1"/>
              <a:t>메세지를</a:t>
            </a:r>
            <a:r>
              <a:rPr lang="ko-KR" altLang="en-US" sz="1100" dirty="0"/>
              <a:t> 출력하게 합니다</a:t>
            </a:r>
            <a:r>
              <a:rPr lang="en-US" altLang="ko-KR" sz="11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168B7-E136-B146-BBF3-9139E8941FDE}"/>
              </a:ext>
            </a:extLst>
          </p:cNvPr>
          <p:cNvSpPr txBox="1"/>
          <p:nvPr/>
        </p:nvSpPr>
        <p:spPr>
          <a:xfrm>
            <a:off x="1007012" y="2884862"/>
            <a:ext cx="3289860" cy="46922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E1DED-FC3F-7348-A392-724DC67D7CC4}"/>
              </a:ext>
            </a:extLst>
          </p:cNvPr>
          <p:cNvSpPr txBox="1"/>
          <p:nvPr/>
        </p:nvSpPr>
        <p:spPr>
          <a:xfrm>
            <a:off x="698847" y="6008194"/>
            <a:ext cx="2173826" cy="46922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95705-71EF-0643-BD67-ECC71D39C432}"/>
              </a:ext>
            </a:extLst>
          </p:cNvPr>
          <p:cNvSpPr txBox="1"/>
          <p:nvPr/>
        </p:nvSpPr>
        <p:spPr>
          <a:xfrm>
            <a:off x="5046499" y="5766797"/>
            <a:ext cx="5324166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클라이언트가 더이상 서비스를 </a:t>
            </a:r>
            <a:r>
              <a:rPr lang="ko-KR" altLang="en-US" sz="1100" dirty="0" err="1"/>
              <a:t>사용하고싶지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않을때</a:t>
            </a:r>
            <a:endParaRPr lang="en-US" altLang="ko-KR" sz="1100" dirty="0"/>
          </a:p>
          <a:p>
            <a:pPr algn="ctr"/>
            <a:r>
              <a:rPr lang="ko-KR" altLang="en-US" sz="1100" dirty="0"/>
              <a:t>종료메세지인 </a:t>
            </a:r>
            <a:r>
              <a:rPr lang="en-US" altLang="ko-KR" sz="1100" dirty="0"/>
              <a:t>exit()</a:t>
            </a:r>
            <a:r>
              <a:rPr lang="ko-KR" altLang="en-US" sz="1100" dirty="0"/>
              <a:t>을 입력하면 소켓을 닫고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프로그램을 종료하게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51FEDAB-6F69-C44A-8165-1C59227CAE8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296872" y="3119476"/>
            <a:ext cx="1084332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B82B54C-737F-714C-8C67-869C4942FE7B}"/>
              </a:ext>
            </a:extLst>
          </p:cNvPr>
          <p:cNvCxnSpPr>
            <a:cxnSpLocks/>
          </p:cNvCxnSpPr>
          <p:nvPr/>
        </p:nvCxnSpPr>
        <p:spPr>
          <a:xfrm>
            <a:off x="2872673" y="6123523"/>
            <a:ext cx="2131310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04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1B5635-AF66-E54C-94C8-B0947F0B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19" y="1510931"/>
            <a:ext cx="8122162" cy="398177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 프로그램 </a:t>
            </a:r>
            <a:r>
              <a:rPr lang="en-US" altLang="ko-KR" sz="1100" i="1" dirty="0">
                <a:solidFill>
                  <a:srgbClr val="FF7876"/>
                </a:solidFill>
              </a:rPr>
              <a:t>– </a:t>
            </a:r>
            <a:r>
              <a:rPr lang="ko-KR" altLang="en-US" sz="1100" i="1" dirty="0">
                <a:solidFill>
                  <a:srgbClr val="FF7876"/>
                </a:solidFill>
              </a:rPr>
              <a:t>종료 커맨드 추가</a:t>
            </a:r>
            <a:r>
              <a:rPr lang="en-US" altLang="ko-KR" sz="1100" i="1" dirty="0">
                <a:solidFill>
                  <a:srgbClr val="FF7876"/>
                </a:solidFill>
              </a:rPr>
              <a:t> ( </a:t>
            </a:r>
            <a:r>
              <a:rPr lang="ko-KR" altLang="en-US" sz="1100" i="1" dirty="0">
                <a:solidFill>
                  <a:srgbClr val="FF7876"/>
                </a:solidFill>
              </a:rPr>
              <a:t>실행결과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95705-71EF-0643-BD67-ECC71D39C432}"/>
              </a:ext>
            </a:extLst>
          </p:cNvPr>
          <p:cNvSpPr txBox="1"/>
          <p:nvPr/>
        </p:nvSpPr>
        <p:spPr>
          <a:xfrm>
            <a:off x="3433917" y="5867778"/>
            <a:ext cx="5324166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서버와 클라이언트간 연결이 진행되고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클라이언트가 </a:t>
            </a:r>
            <a:r>
              <a:rPr lang="en-US" altLang="ko-KR" sz="1100" dirty="0"/>
              <a:t>exit()</a:t>
            </a:r>
            <a:r>
              <a:rPr lang="ko-KR" altLang="en-US" sz="1100" dirty="0"/>
              <a:t>을 입력하면 서버와의 연결이 종료되고</a:t>
            </a:r>
            <a:r>
              <a:rPr lang="en-US" altLang="ko-KR" sz="1100" dirty="0"/>
              <a:t>,</a:t>
            </a:r>
          </a:p>
          <a:p>
            <a:pPr algn="ctr"/>
            <a:r>
              <a:rPr lang="ko-KR" altLang="en-US" sz="1100" dirty="0"/>
              <a:t>서버가 </a:t>
            </a:r>
            <a:r>
              <a:rPr lang="en-US" altLang="ko-KR" sz="1100" dirty="0"/>
              <a:t>exit()</a:t>
            </a:r>
            <a:r>
              <a:rPr lang="ko-KR" altLang="en-US" sz="1100" dirty="0"/>
              <a:t>을 입력하면 서버 소켓을 닫아</a:t>
            </a:r>
            <a:endParaRPr lang="en-US" altLang="ko-KR" sz="1100" dirty="0"/>
          </a:p>
          <a:p>
            <a:pPr algn="ctr"/>
            <a:r>
              <a:rPr lang="ko-KR" altLang="en-US" sz="1100" dirty="0"/>
              <a:t>프로그램이 정상 </a:t>
            </a:r>
            <a:r>
              <a:rPr lang="ko-KR" altLang="en-US" sz="1100" dirty="0" err="1"/>
              <a:t>종료되는것을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1AD1EB-33F5-C042-BED0-9C8097CBD563}"/>
              </a:ext>
            </a:extLst>
          </p:cNvPr>
          <p:cNvSpPr txBox="1"/>
          <p:nvPr/>
        </p:nvSpPr>
        <p:spPr>
          <a:xfrm>
            <a:off x="2034919" y="4681228"/>
            <a:ext cx="1499687" cy="81147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BFBB2-F735-AF47-86B2-BDC6A6007559}"/>
              </a:ext>
            </a:extLst>
          </p:cNvPr>
          <p:cNvSpPr txBox="1"/>
          <p:nvPr/>
        </p:nvSpPr>
        <p:spPr>
          <a:xfrm>
            <a:off x="7340418" y="4567960"/>
            <a:ext cx="1682201" cy="90856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58757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4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 프로그램 </a:t>
            </a:r>
            <a:r>
              <a:rPr lang="en-US" altLang="ko-KR" sz="1100" i="1" dirty="0">
                <a:solidFill>
                  <a:srgbClr val="FF7876"/>
                </a:solidFill>
              </a:rPr>
              <a:t>– </a:t>
            </a:r>
            <a:r>
              <a:rPr lang="ko-KR" altLang="en-US" sz="1100" i="1" dirty="0">
                <a:solidFill>
                  <a:srgbClr val="FF7876"/>
                </a:solidFill>
              </a:rPr>
              <a:t>회원가입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BA40D2-E104-4C40-A695-4B7AEEEFCA28}"/>
              </a:ext>
            </a:extLst>
          </p:cNvPr>
          <p:cNvSpPr txBox="1"/>
          <p:nvPr/>
        </p:nvSpPr>
        <p:spPr>
          <a:xfrm>
            <a:off x="2752639" y="5463991"/>
            <a:ext cx="6686722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이번과제의 최종 코드와 작업물들은 제 깃에서 확인 가능합니다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en-US" altLang="ko-Kore-KR" sz="1100" dirty="0"/>
              <a:t>https://</a:t>
            </a:r>
            <a:r>
              <a:rPr lang="en-US" altLang="ko-Kore-KR" sz="1100" dirty="0" err="1"/>
              <a:t>github.com</a:t>
            </a:r>
            <a:r>
              <a:rPr lang="en-US" altLang="ko-Kore-KR" sz="1100" dirty="0"/>
              <a:t>/yooatom2200/Programing_Base_2/tree/main/5%EC%9E%A5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B0CF14-8145-584C-AD0D-ABCFDAB88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1" y="1598505"/>
            <a:ext cx="6079829" cy="34917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D8A2116-0ADD-DB4C-9134-CBE162EB3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861" y="1598505"/>
            <a:ext cx="6079829" cy="349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36453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13717</TotalTime>
  <Words>381</Words>
  <Application>Microsoft Macintosh PowerPoint</Application>
  <PresentationFormat>와이드스크린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686</cp:revision>
  <dcterms:created xsi:type="dcterms:W3CDTF">2020-09-01T02:41:10Z</dcterms:created>
  <dcterms:modified xsi:type="dcterms:W3CDTF">2021-11-03T12:34:28Z</dcterms:modified>
</cp:coreProperties>
</file>