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400" r:id="rId3"/>
    <p:sldId id="401" r:id="rId4"/>
    <p:sldId id="402" r:id="rId5"/>
    <p:sldId id="394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Base of Programming 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그래픽스 응용 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74CADE-B1E6-5642-A65E-9A5BB818A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22" y="1478641"/>
            <a:ext cx="3416724" cy="488431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그래픽스 예제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5981135" y="2593154"/>
            <a:ext cx="5158265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먼저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윈도우 크기를 위해 윈도우 사이즈와 윈도우 제목을 지정합니다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다음 사용자가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윈도우 종료를 할 시 루프를 종료하기 위한</a:t>
            </a:r>
            <a:endParaRPr lang="en-US" altLang="ko-KR" sz="1100" dirty="0"/>
          </a:p>
          <a:p>
            <a:pPr algn="ctr"/>
            <a:r>
              <a:rPr lang="en-US" altLang="ko-KR" sz="1100" dirty="0"/>
              <a:t>done </a:t>
            </a:r>
            <a:r>
              <a:rPr lang="ko-KR" altLang="en-US" sz="1100" dirty="0"/>
              <a:t>변수와 </a:t>
            </a:r>
            <a:r>
              <a:rPr lang="ko-KR" altLang="en-US" sz="1100" dirty="0" err="1"/>
              <a:t>파이게임의</a:t>
            </a:r>
            <a:r>
              <a:rPr lang="ko-KR" altLang="en-US" sz="1100" dirty="0"/>
              <a:t> 프레임을 담당할 </a:t>
            </a:r>
            <a:r>
              <a:rPr lang="en-US" altLang="ko-KR" sz="1100" dirty="0"/>
              <a:t>clock</a:t>
            </a:r>
            <a:r>
              <a:rPr lang="ko-KR" altLang="en-US" sz="1100" dirty="0"/>
              <a:t> 객체를 생성합니다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5949398" y="4046320"/>
            <a:ext cx="5914158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파이게임을</a:t>
            </a:r>
            <a:r>
              <a:rPr lang="ko-KR" altLang="en-US" sz="1100" dirty="0"/>
              <a:t> 실행할 </a:t>
            </a:r>
            <a:r>
              <a:rPr lang="en-US" altLang="ko-KR" sz="1100" dirty="0"/>
              <a:t>while</a:t>
            </a:r>
            <a:r>
              <a:rPr lang="ko-KR" altLang="en-US" sz="1100" dirty="0"/>
              <a:t>문 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 err="1"/>
              <a:t>clock.tick</a:t>
            </a:r>
            <a:r>
              <a:rPr lang="ko-KR" altLang="en-US" sz="1100" dirty="0"/>
              <a:t>을 통해 초당프레임을 지정하고 </a:t>
            </a:r>
            <a:r>
              <a:rPr lang="en-US" altLang="ko-KR" sz="1100" dirty="0"/>
              <a:t>for</a:t>
            </a:r>
            <a:r>
              <a:rPr lang="ko-KR" altLang="en-US" sz="1100" dirty="0"/>
              <a:t>문을 통해 파이게임내에서 발생한</a:t>
            </a:r>
            <a:endParaRPr lang="en-US" altLang="ko-KR" sz="1100" dirty="0"/>
          </a:p>
          <a:p>
            <a:pPr algn="ctr"/>
            <a:r>
              <a:rPr lang="ko-KR" altLang="en-US" sz="1100" dirty="0"/>
              <a:t>이벤트를 받아오도록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if</a:t>
            </a:r>
            <a:r>
              <a:rPr lang="ko-KR" altLang="en-US" sz="1100" dirty="0"/>
              <a:t> 분기를 통해 각 이벤트를 구분하도록 하고 </a:t>
            </a:r>
            <a:r>
              <a:rPr lang="en-US" altLang="ko-KR" sz="1100" dirty="0"/>
              <a:t>quit(</a:t>
            </a:r>
            <a:r>
              <a:rPr lang="ko-KR" altLang="en-US" sz="1100" dirty="0"/>
              <a:t>종료</a:t>
            </a:r>
            <a:r>
              <a:rPr lang="en-US" altLang="ko-KR" sz="1100" dirty="0"/>
              <a:t>)</a:t>
            </a:r>
            <a:r>
              <a:rPr lang="ko-KR" altLang="en-US" sz="1100" dirty="0"/>
              <a:t> 버튼 </a:t>
            </a:r>
            <a:r>
              <a:rPr lang="ko-KR" altLang="en-US" sz="1100" dirty="0" err="1"/>
              <a:t>클릭시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루프를 </a:t>
            </a:r>
            <a:r>
              <a:rPr lang="ko-KR" altLang="en-US" sz="1100" dirty="0" err="1"/>
              <a:t>종료토록</a:t>
            </a:r>
            <a:r>
              <a:rPr lang="ko-KR" altLang="en-US" sz="1100" dirty="0"/>
              <a:t>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4539631" y="2893236"/>
            <a:ext cx="1441504" cy="137581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1AADEB-1745-9447-B047-A45261205A3C}"/>
              </a:ext>
            </a:extLst>
          </p:cNvPr>
          <p:cNvSpPr txBox="1"/>
          <p:nvPr/>
        </p:nvSpPr>
        <p:spPr>
          <a:xfrm>
            <a:off x="1453722" y="4885104"/>
            <a:ext cx="3416724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C067E06-EA51-6E47-AF7F-B7055DDD7938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 flipV="1">
            <a:off x="4870446" y="4515680"/>
            <a:ext cx="1078952" cy="92342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1453722" y="3722335"/>
            <a:ext cx="3085909" cy="109342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175594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7CCE787-2AC0-3F45-AB5C-FFEE5BEB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75" y="1478641"/>
            <a:ext cx="4548371" cy="487743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그래픽스 예제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6018861" y="2335444"/>
            <a:ext cx="5158265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다음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윈도우 내에서 배경색과 도형들을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 그리기 함수들을 통해 그리기를 진행해줍니다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선은 </a:t>
            </a:r>
            <a:r>
              <a:rPr lang="en-US" altLang="ko-KR" sz="1100" dirty="0"/>
              <a:t>line, </a:t>
            </a:r>
            <a:r>
              <a:rPr lang="ko-KR" altLang="en-US" sz="1100" dirty="0"/>
              <a:t>사각형은 </a:t>
            </a:r>
            <a:r>
              <a:rPr lang="en-US" altLang="ko-KR" sz="1100" dirty="0" err="1"/>
              <a:t>rect</a:t>
            </a:r>
            <a:r>
              <a:rPr lang="en-US" altLang="ko-KR" sz="1100" dirty="0"/>
              <a:t>,</a:t>
            </a:r>
            <a:r>
              <a:rPr lang="ko-KR" altLang="en-US" sz="1100" dirty="0"/>
              <a:t> 타원은 </a:t>
            </a:r>
            <a:r>
              <a:rPr lang="en-US" altLang="ko-KR" sz="1100" dirty="0"/>
              <a:t>ellipse,</a:t>
            </a:r>
            <a:r>
              <a:rPr lang="ko-KR" altLang="en-US" sz="1100" dirty="0"/>
              <a:t> 호는 </a:t>
            </a:r>
            <a:r>
              <a:rPr lang="en-US" altLang="ko-KR" sz="1100" dirty="0"/>
              <a:t>arc, </a:t>
            </a:r>
            <a:r>
              <a:rPr lang="ko-KR" altLang="en-US" sz="1100" dirty="0"/>
              <a:t>다각형은 </a:t>
            </a:r>
            <a:r>
              <a:rPr lang="en-US" altLang="ko-KR" sz="1100" dirty="0"/>
              <a:t>polygon</a:t>
            </a:r>
            <a:r>
              <a:rPr lang="ko-KR" altLang="en-US" sz="1100" dirty="0"/>
              <a:t>을 통해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그려줍니다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5949398" y="4046320"/>
            <a:ext cx="5914158" cy="127727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윈도우 내에 글씨를 표현하기 위해 폰트를 지정하고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폰트를 통해 글씨를 입력해주도록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각각 도형그리기와 </a:t>
            </a:r>
            <a:r>
              <a:rPr lang="ko-KR" altLang="en-US" sz="1100" dirty="0" err="1"/>
              <a:t>폰트그리기</a:t>
            </a:r>
            <a:r>
              <a:rPr lang="ko-KR" altLang="en-US" sz="1100" dirty="0"/>
              <a:t> 함수들을 </a:t>
            </a:r>
            <a:r>
              <a:rPr lang="ko-KR" altLang="en-US" sz="1100" dirty="0" err="1"/>
              <a:t>적용시켜주기</a:t>
            </a:r>
            <a:r>
              <a:rPr lang="ko-KR" altLang="en-US" sz="1100" dirty="0"/>
              <a:t> 위해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디스플레이 갱신인 </a:t>
            </a:r>
            <a:r>
              <a:rPr lang="en-US" altLang="ko-KR" sz="1100" dirty="0" err="1"/>
              <a:t>display.filp</a:t>
            </a:r>
            <a:r>
              <a:rPr lang="ko-KR" altLang="en-US" sz="1100" dirty="0"/>
              <a:t>을 통해 화면 갱신을 진행해줍니다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마지막으로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종료 이벤트가 발생시 </a:t>
            </a:r>
            <a:r>
              <a:rPr lang="en-US" altLang="ko-KR" sz="1100" dirty="0"/>
              <a:t>while</a:t>
            </a:r>
            <a:r>
              <a:rPr lang="ko-KR" altLang="en-US" sz="1100" dirty="0"/>
              <a:t>문 밖으로 나오게 되어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pygame.quit</a:t>
            </a:r>
            <a:r>
              <a:rPr lang="ko-KR" altLang="en-US" sz="1100" dirty="0"/>
              <a:t>을 통해 프로그램이 종료되게 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5228646" y="2720165"/>
            <a:ext cx="790215" cy="39416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1AADEB-1745-9447-B047-A45261205A3C}"/>
              </a:ext>
            </a:extLst>
          </p:cNvPr>
          <p:cNvSpPr txBox="1"/>
          <p:nvPr/>
        </p:nvSpPr>
        <p:spPr>
          <a:xfrm>
            <a:off x="677740" y="4844120"/>
            <a:ext cx="3085909" cy="151195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C067E06-EA51-6E47-AF7F-B7055DDD7938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 flipV="1">
            <a:off x="3763649" y="4684957"/>
            <a:ext cx="2185749" cy="91514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922492" y="1478640"/>
            <a:ext cx="4306154" cy="327138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344741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그래픽스 예제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6003952" y="3581617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 지정했던 그리기 함수들을 토대로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 도형과 폰트들이 잘 </a:t>
            </a:r>
            <a:r>
              <a:rPr lang="ko-KR" altLang="en-US" sz="1100" dirty="0" err="1"/>
              <a:t>출력되는것을</a:t>
            </a:r>
            <a:r>
              <a:rPr lang="ko-KR" altLang="en-US" sz="1100" dirty="0"/>
              <a:t> 볼 수 있습니다</a:t>
            </a:r>
            <a:r>
              <a:rPr lang="en-US" altLang="ko-KR" sz="1100"/>
              <a:t>.</a:t>
            </a:r>
            <a:endParaRPr lang="en-US" altLang="ko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AF1C90-7B30-E64C-8DC5-5E5A1A666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85" y="1363231"/>
            <a:ext cx="4395815" cy="549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3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825D75-47BE-4247-BE4D-F7D4F36F4B08}"/>
              </a:ext>
            </a:extLst>
          </p:cNvPr>
          <p:cNvSpPr txBox="1"/>
          <p:nvPr/>
        </p:nvSpPr>
        <p:spPr>
          <a:xfrm>
            <a:off x="2752639" y="5463991"/>
            <a:ext cx="6686722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이번과제의 최종 코드와 작업물들은 제 깃에서 확인 가능합니다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en-US" altLang="ko-Kore-KR" sz="1100" dirty="0"/>
              <a:t>https://</a:t>
            </a:r>
            <a:r>
              <a:rPr lang="en-US" altLang="ko-Kore-KR" sz="1100" dirty="0" err="1"/>
              <a:t>github.com</a:t>
            </a:r>
            <a:r>
              <a:rPr lang="en-US" altLang="ko-Kore-KR" sz="1100" dirty="0"/>
              <a:t>/yooatom2200/Programing_Base_2/tree/main/10%EC%9E%A5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CFBE9-C6B1-CE4F-BF6A-3075D8B4C5E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경사하강법</a:t>
            </a:r>
            <a:r>
              <a:rPr lang="ko-KR" altLang="en-US" sz="1100" i="1" dirty="0">
                <a:solidFill>
                  <a:srgbClr val="FF7876"/>
                </a:solidFill>
              </a:rPr>
              <a:t> 선형회귀분석 코드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예시 수정 </a:t>
            </a:r>
            <a:r>
              <a:rPr lang="en-US" altLang="ko-KR" sz="1100" i="1" dirty="0">
                <a:solidFill>
                  <a:srgbClr val="FF7876"/>
                </a:solidFill>
              </a:rPr>
              <a:t>(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학습률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배치사이즈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에포크</a:t>
            </a:r>
            <a:r>
              <a:rPr lang="ko-KR" altLang="en-US" sz="1100" i="1" dirty="0">
                <a:solidFill>
                  <a:srgbClr val="FF7876"/>
                </a:solidFill>
              </a:rPr>
              <a:t> 조정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598BFB-5043-6A4F-B4CF-E860283D4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8963"/>
            <a:ext cx="5874819" cy="33739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8E6538-5C0B-7446-911B-C3EC6868F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41" y="1698963"/>
            <a:ext cx="5899259" cy="338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10147</TotalTime>
  <Words>246</Words>
  <Application>Microsoft Macintosh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640</cp:revision>
  <dcterms:created xsi:type="dcterms:W3CDTF">2020-09-01T02:41:10Z</dcterms:created>
  <dcterms:modified xsi:type="dcterms:W3CDTF">2021-12-06T15:30:24Z</dcterms:modified>
</cp:coreProperties>
</file>