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47" r:id="rId4"/>
    <p:sldId id="348" r:id="rId5"/>
    <p:sldId id="345" r:id="rId6"/>
    <p:sldId id="349" r:id="rId7"/>
    <p:sldId id="350" r:id="rId8"/>
    <p:sldId id="351" r:id="rId9"/>
    <p:sldId id="346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14CFF2-3DA5-684D-ADF9-9AC6293C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0" y="1468796"/>
            <a:ext cx="4942436" cy="48169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서버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497887" y="2527184"/>
            <a:ext cx="4875224" cy="6224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466551" y="3611204"/>
            <a:ext cx="3441902" cy="86622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>
            <a:off x="5373111" y="2557085"/>
            <a:ext cx="82121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392609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최대 </a:t>
            </a:r>
            <a:r>
              <a:rPr lang="en-US" altLang="ko-KR" sz="1100" dirty="0"/>
              <a:t>1024</a:t>
            </a:r>
            <a:r>
              <a:rPr lang="ko-KR" altLang="en-US" sz="1100" dirty="0"/>
              <a:t>바이트 만큼의 데이터를 </a:t>
            </a:r>
            <a:r>
              <a:rPr lang="en-US" altLang="ko-KR" sz="1100" dirty="0" err="1"/>
              <a:t>clientMsg</a:t>
            </a:r>
            <a:r>
              <a:rPr lang="ko-KR" altLang="en-US" sz="1100" dirty="0"/>
              <a:t>에 저장하고 출력합니다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3908453" y="3444428"/>
            <a:ext cx="2003187" cy="2973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027666" y="3025565"/>
            <a:ext cx="407928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 소켓을 생성합니다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ipv4(AF_INET)</a:t>
            </a:r>
            <a:r>
              <a:rPr lang="ko-KR" altLang="en-US" sz="1100" dirty="0" err="1"/>
              <a:t>주소체계에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스트림 형식</a:t>
            </a:r>
            <a:r>
              <a:rPr lang="en-US" altLang="ko-KR" sz="1100" dirty="0"/>
              <a:t>(SOCK_STREAM)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소켓을 생성하고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 포트에 소켓을 연결</a:t>
            </a:r>
            <a:r>
              <a:rPr lang="en-US" altLang="ko-KR" sz="1100" dirty="0"/>
              <a:t>(bind)</a:t>
            </a:r>
            <a:r>
              <a:rPr lang="ko-KR" altLang="en-US" sz="1100" dirty="0"/>
              <a:t>시켜줍니다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/>
              <a:t>listen</a:t>
            </a:r>
            <a:r>
              <a:rPr lang="ko-KR" altLang="en-US" sz="1100" dirty="0"/>
              <a:t>을 통해 클라이언트가 </a:t>
            </a:r>
            <a:r>
              <a:rPr lang="ko-KR" altLang="en-US" sz="1100" dirty="0" err="1"/>
              <a:t>연결될때까지</a:t>
            </a:r>
            <a:r>
              <a:rPr lang="ko-KR" altLang="en-US" sz="1100" dirty="0"/>
              <a:t> 기다립니다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225316" y="4953589"/>
            <a:ext cx="1386919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612235" y="4682348"/>
            <a:ext cx="481053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연결 요청을 보내면 </a:t>
            </a:r>
            <a:r>
              <a:rPr lang="en-US" altLang="ko-KR" sz="1100" dirty="0"/>
              <a:t>socket</a:t>
            </a:r>
            <a:r>
              <a:rPr lang="ko-KR" altLang="en-US" sz="1100" dirty="0"/>
              <a:t>의 </a:t>
            </a:r>
            <a:r>
              <a:rPr lang="en-US" altLang="ko-KR" sz="1100" dirty="0"/>
              <a:t>accept</a:t>
            </a:r>
            <a:r>
              <a:rPr lang="ko-KR" altLang="en-US" sz="1100" dirty="0"/>
              <a:t>함수를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연결소켓과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연결주소를</a:t>
            </a:r>
            <a:r>
              <a:rPr lang="ko-KR" altLang="en-US" sz="1100" dirty="0"/>
              <a:t> 각각 변수에 받아옵니다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쓰레드를</a:t>
            </a:r>
            <a:r>
              <a:rPr lang="ko-KR" altLang="en-US" sz="1100" dirty="0"/>
              <a:t> 통해 클라이언트의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읽을 함수인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serverRecv</a:t>
            </a:r>
            <a:r>
              <a:rPr lang="en-US" altLang="ko-KR" sz="1100" dirty="0"/>
              <a:t>()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실행시키고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메인에서는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입력하고 클라이언트에 </a:t>
            </a:r>
            <a:r>
              <a:rPr lang="ko-KR" altLang="en-US" sz="1100" dirty="0" err="1"/>
              <a:t>연결소켓을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메세지를</a:t>
            </a:r>
            <a:r>
              <a:rPr lang="ko-KR" altLang="en-US" sz="1100" dirty="0"/>
              <a:t> 보내게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15C6C-5D8E-BE42-8A1B-585D611F0108}"/>
              </a:ext>
            </a:extLst>
          </p:cNvPr>
          <p:cNvSpPr txBox="1"/>
          <p:nvPr/>
        </p:nvSpPr>
        <p:spPr>
          <a:xfrm>
            <a:off x="497459" y="4644208"/>
            <a:ext cx="3734675" cy="164153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9F013C-3E7E-7B47-9881-451BA0A1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1" y="1468064"/>
            <a:ext cx="4998460" cy="508090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클라이언트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436269" y="2607674"/>
            <a:ext cx="4880198" cy="7043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466550" y="3826966"/>
            <a:ext cx="4029331" cy="121437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>
            <a:off x="5316467" y="2670374"/>
            <a:ext cx="82121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392609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최대 </a:t>
            </a:r>
            <a:r>
              <a:rPr lang="en-US" altLang="ko-KR" sz="1100" dirty="0"/>
              <a:t>1024</a:t>
            </a:r>
            <a:r>
              <a:rPr lang="ko-KR" altLang="en-US" sz="1100" dirty="0"/>
              <a:t>바이트 만큼의 데이터를 </a:t>
            </a:r>
            <a:r>
              <a:rPr lang="en-US" altLang="ko-KR" sz="1100" dirty="0" err="1"/>
              <a:t>clientMsg</a:t>
            </a:r>
            <a:r>
              <a:rPr lang="ko-KR" altLang="en-US" sz="1100" dirty="0"/>
              <a:t>에 저장하고 출력합니다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4495881" y="3286515"/>
            <a:ext cx="2060678" cy="6117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579767" y="3129345"/>
            <a:ext cx="407928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연결할 서버의 주소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루프백</a:t>
            </a:r>
            <a:r>
              <a:rPr lang="en-US" altLang="ko-KR" sz="1100" dirty="0"/>
              <a:t>)</a:t>
            </a:r>
            <a:r>
              <a:rPr lang="ko-KR" altLang="en-US" sz="1100" dirty="0"/>
              <a:t>와 포트번호를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이전 서버에서 생성한 소켓과 같이 소켓을 생성하고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소켓의 </a:t>
            </a:r>
            <a:r>
              <a:rPr lang="ko-KR" altLang="en-US" sz="1100" dirty="0" err="1"/>
              <a:t>연결요청을</a:t>
            </a:r>
            <a:r>
              <a:rPr lang="ko-KR" altLang="en-US" sz="1100" dirty="0"/>
              <a:t> 진행합니다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054111" y="5556244"/>
            <a:ext cx="1386919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465011" y="5340800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서버와 연결이 되면 </a:t>
            </a:r>
            <a:r>
              <a:rPr lang="ko-KR" altLang="en-US" sz="1100" dirty="0" err="1"/>
              <a:t>쓰레드를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함수를 실행시키고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메인에선</a:t>
            </a:r>
            <a:r>
              <a:rPr lang="ko-KR" altLang="en-US" sz="1100" dirty="0"/>
              <a:t> 서버로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입력하고 전송하는 역할을 진행합니다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15C6C-5D8E-BE42-8A1B-585D611F0108}"/>
              </a:ext>
            </a:extLst>
          </p:cNvPr>
          <p:cNvSpPr txBox="1"/>
          <p:nvPr/>
        </p:nvSpPr>
        <p:spPr>
          <a:xfrm>
            <a:off x="466551" y="5216468"/>
            <a:ext cx="3587560" cy="121437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2400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1198F0-D87C-CB49-9E87-4978BE35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9" y="1387564"/>
            <a:ext cx="9370577" cy="42126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실행결과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1793771" y="4367425"/>
            <a:ext cx="1499687" cy="8114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3690733" y="6010288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프로그램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연결된 소켓을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</a:t>
            </a:r>
            <a:r>
              <a:rPr lang="ko-KR" altLang="en-US" sz="1100" dirty="0" err="1"/>
              <a:t>메세지들이</a:t>
            </a:r>
            <a:r>
              <a:rPr lang="ko-KR" altLang="en-US" sz="1100" dirty="0"/>
              <a:t> 정상적으로 잘 송수신 </a:t>
            </a:r>
            <a:r>
              <a:rPr lang="ko-KR" altLang="en-US" sz="1100" dirty="0" err="1"/>
              <a:t>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78FF2-08FB-2A49-9BCA-DD1712F02855}"/>
              </a:ext>
            </a:extLst>
          </p:cNvPr>
          <p:cNvSpPr txBox="1"/>
          <p:nvPr/>
        </p:nvSpPr>
        <p:spPr>
          <a:xfrm>
            <a:off x="7418393" y="4455089"/>
            <a:ext cx="1822711" cy="91802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714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C8DE3-B467-B142-8959-183B538E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79700"/>
            <a:ext cx="4876800" cy="14986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267753" y="4684470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임의프로그램으로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예제에서 종료 커맨드를 추가하여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 </a:t>
            </a:r>
            <a:r>
              <a:rPr lang="en-US" altLang="ko-KR" sz="1100" dirty="0"/>
              <a:t>–</a:t>
            </a:r>
            <a:r>
              <a:rPr lang="ko-KR" altLang="en-US" sz="1100" dirty="0"/>
              <a:t> 클라이언트 간의 연결을 끊는 기능을 해보았습니다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서버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5676971" y="2828836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클라이언트에게서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받을때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입력받으면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연결종료를</a:t>
            </a:r>
            <a:r>
              <a:rPr lang="ko-KR" altLang="en-US" sz="1100" dirty="0"/>
              <a:t> 알리는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546A7-10BF-F545-A114-EADBBAFF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698964"/>
            <a:ext cx="4146054" cy="4426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168B7-E136-B146-BBF3-9139E8941FDE}"/>
              </a:ext>
            </a:extLst>
          </p:cNvPr>
          <p:cNvSpPr txBox="1"/>
          <p:nvPr/>
        </p:nvSpPr>
        <p:spPr>
          <a:xfrm>
            <a:off x="1404195" y="2977869"/>
            <a:ext cx="3540039" cy="5765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1DED-FC3F-7348-A392-724DC67D7CC4}"/>
              </a:ext>
            </a:extLst>
          </p:cNvPr>
          <p:cNvSpPr txBox="1"/>
          <p:nvPr/>
        </p:nvSpPr>
        <p:spPr>
          <a:xfrm>
            <a:off x="1138063" y="5425690"/>
            <a:ext cx="1953095" cy="5765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5222468" y="5378379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더이상 서비스를 </a:t>
            </a:r>
            <a:r>
              <a:rPr lang="ko-KR" altLang="en-US" sz="1100" dirty="0" err="1"/>
              <a:t>진행하고싶지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않을때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소켓을 닫고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프로그램을 종료하게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1FEDAB-6F69-C44A-8165-1C59227CAE8A}"/>
              </a:ext>
            </a:extLst>
          </p:cNvPr>
          <p:cNvCxnSpPr>
            <a:cxnSpLocks/>
          </p:cNvCxnSpPr>
          <p:nvPr/>
        </p:nvCxnSpPr>
        <p:spPr>
          <a:xfrm flipV="1">
            <a:off x="4944234" y="3123526"/>
            <a:ext cx="732737" cy="809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82B54C-737F-714C-8C67-869C4942FE7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91158" y="5678461"/>
            <a:ext cx="213131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083266-8256-E34B-B2B4-51BF7706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363231"/>
            <a:ext cx="4666995" cy="535840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클라이언트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5381204" y="2806533"/>
            <a:ext cx="532416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종료메세지인 </a:t>
            </a:r>
            <a:r>
              <a:rPr lang="en-US" altLang="ko-KR" sz="1100" dirty="0"/>
              <a:t>exit</a:t>
            </a:r>
            <a:r>
              <a:rPr lang="ko-KR" altLang="en-US" sz="1100" dirty="0"/>
              <a:t>을 입력하면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서버가 종료했다는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168B7-E136-B146-BBF3-9139E8941FDE}"/>
              </a:ext>
            </a:extLst>
          </p:cNvPr>
          <p:cNvSpPr txBox="1"/>
          <p:nvPr/>
        </p:nvSpPr>
        <p:spPr>
          <a:xfrm>
            <a:off x="1007012" y="2884862"/>
            <a:ext cx="3289860" cy="4692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1DED-FC3F-7348-A392-724DC67D7CC4}"/>
              </a:ext>
            </a:extLst>
          </p:cNvPr>
          <p:cNvSpPr txBox="1"/>
          <p:nvPr/>
        </p:nvSpPr>
        <p:spPr>
          <a:xfrm>
            <a:off x="698847" y="6008194"/>
            <a:ext cx="2173826" cy="4692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5046499" y="5766797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더이상 서비스를 </a:t>
            </a:r>
            <a:r>
              <a:rPr lang="ko-KR" altLang="en-US" sz="1100" dirty="0" err="1"/>
              <a:t>사용하고싶지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않을때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소켓을 닫고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프로그램을 종료하게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1FEDAB-6F69-C44A-8165-1C59227CAE8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96872" y="3119476"/>
            <a:ext cx="108433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82B54C-737F-714C-8C67-869C4942FE7B}"/>
              </a:ext>
            </a:extLst>
          </p:cNvPr>
          <p:cNvCxnSpPr>
            <a:cxnSpLocks/>
          </p:cNvCxnSpPr>
          <p:nvPr/>
        </p:nvCxnSpPr>
        <p:spPr>
          <a:xfrm>
            <a:off x="2872673" y="6123523"/>
            <a:ext cx="213131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4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1B5635-AF66-E54C-94C8-B0947F0B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19" y="1510931"/>
            <a:ext cx="8122162" cy="39817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실행결과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3433917" y="5867778"/>
            <a:ext cx="53241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서버와 클라이언트간 연결이 진행되고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클라이언트가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서버와의 연결이 종료되고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서버가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서버 소켓을 닫아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프로그램이 정상 </a:t>
            </a:r>
            <a:r>
              <a:rPr lang="ko-KR" altLang="en-US" sz="1100" dirty="0" err="1"/>
              <a:t>종료되는것을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AD1EB-33F5-C042-BED0-9C8097CBD563}"/>
              </a:ext>
            </a:extLst>
          </p:cNvPr>
          <p:cNvSpPr txBox="1"/>
          <p:nvPr/>
        </p:nvSpPr>
        <p:spPr>
          <a:xfrm>
            <a:off x="2034919" y="4681228"/>
            <a:ext cx="1499687" cy="8114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BFBB2-F735-AF47-86B2-BDC6A6007559}"/>
              </a:ext>
            </a:extLst>
          </p:cNvPr>
          <p:cNvSpPr txBox="1"/>
          <p:nvPr/>
        </p:nvSpPr>
        <p:spPr>
          <a:xfrm>
            <a:off x="7340418" y="4567960"/>
            <a:ext cx="1682201" cy="9085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8757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실행결과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A40D2-E104-4C40-A695-4B7AEEEFCA2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/yooatom2200/Programing_Base_2/tree/main/7%EC%9E%A5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289475-C7E7-AF4B-A5EE-0B9BA946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9" y="1609697"/>
            <a:ext cx="5840301" cy="3354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A9A54B-C9B0-1D4D-A0BF-C6ADA94F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9697"/>
            <a:ext cx="5840301" cy="33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6453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13731</TotalTime>
  <Words>386</Words>
  <Application>Microsoft Macintosh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687</cp:revision>
  <dcterms:created xsi:type="dcterms:W3CDTF">2020-09-01T02:41:10Z</dcterms:created>
  <dcterms:modified xsi:type="dcterms:W3CDTF">2021-11-03T12:48:15Z</dcterms:modified>
</cp:coreProperties>
</file>