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2021. 11. 12.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(NumPy 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F5CEAFF-002E-E346-912F-817463B9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90" y="1260356"/>
            <a:ext cx="3691192" cy="41674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FD19262-4661-CC4A-9F1B-E854CAE1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4" y="1321187"/>
            <a:ext cx="5746996" cy="244267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9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응용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en-US" altLang="ko-KR" sz="1100" i="1" dirty="0">
                <a:solidFill>
                  <a:srgbClr val="FF7876"/>
                </a:solidFill>
              </a:rPr>
              <a:t>SIN, TAN </a:t>
            </a:r>
            <a:r>
              <a:rPr lang="ko-KR" altLang="en-US" sz="1100" i="1" dirty="0">
                <a:solidFill>
                  <a:srgbClr val="FF7876"/>
                </a:solidFill>
              </a:rPr>
              <a:t>그리기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2368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</a:t>
            </a:r>
            <a:r>
              <a:rPr lang="ko-KR" altLang="en-US" sz="1100" dirty="0"/>
              <a:t> 배열에 </a:t>
            </a:r>
            <a:r>
              <a:rPr lang="ko-KR" altLang="en-US" sz="1100" dirty="0" err="1"/>
              <a:t>사인값과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탄젠트값을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대입후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값들을 토대로 그래프를 그린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각각 사인그래프와 탄젠트그래프가 표현된 것을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500414" y="2807428"/>
            <a:ext cx="964244" cy="4197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464658" y="3000779"/>
            <a:ext cx="5382478" cy="1653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847136" y="2237700"/>
            <a:ext cx="2311377" cy="15261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6847136" y="3953423"/>
            <a:ext cx="2232127" cy="153019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500414" y="3344094"/>
            <a:ext cx="964244" cy="4197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1464658" y="3553976"/>
            <a:ext cx="5382478" cy="116454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FCFBF4-1538-374B-84EE-F21F9F795F94}"/>
              </a:ext>
            </a:extLst>
          </p:cNvPr>
          <p:cNvSpPr txBox="1"/>
          <p:nvPr/>
        </p:nvSpPr>
        <p:spPr>
          <a:xfrm>
            <a:off x="500413" y="2400514"/>
            <a:ext cx="2032394" cy="2900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2532807" y="1673820"/>
            <a:ext cx="4260383" cy="8717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6793190" y="1264923"/>
            <a:ext cx="3691192" cy="81779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80455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522E98F7-B9CB-5041-85AD-709E20F0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93" y="1421020"/>
            <a:ext cx="3893594" cy="40391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319BA1-846E-A74A-916C-01CD550B8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13" y="1421020"/>
            <a:ext cx="5996830" cy="32530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응용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계단 오르내리기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23686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-1</a:t>
            </a:r>
            <a:r>
              <a:rPr lang="ko-KR" altLang="en-US" sz="1100" dirty="0"/>
              <a:t>과 </a:t>
            </a:r>
            <a:r>
              <a:rPr lang="en-US" altLang="ko-KR" sz="1100" dirty="0"/>
              <a:t>+1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대입하여 계단 오르내리기를 표현한 예제입니다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먼저 </a:t>
            </a:r>
            <a:r>
              <a:rPr lang="en-US" altLang="ko-KR" sz="1100" dirty="0"/>
              <a:t>0~1</a:t>
            </a:r>
            <a:r>
              <a:rPr lang="ko-KR" altLang="en-US" sz="1100" dirty="0"/>
              <a:t>의 값을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배열에 입력한 후</a:t>
            </a:r>
            <a:endParaRPr lang="en-US" altLang="ko-KR" sz="1100" dirty="0"/>
          </a:p>
          <a:p>
            <a:pPr algn="ctr"/>
            <a:r>
              <a:rPr lang="en-US" altLang="ko-KR" sz="1100" dirty="0"/>
              <a:t>0</a:t>
            </a:r>
            <a:r>
              <a:rPr lang="ko-KR" altLang="en-US" sz="1100" dirty="0"/>
              <a:t>의 수로 </a:t>
            </a:r>
            <a:r>
              <a:rPr lang="ko-KR" altLang="en-US" sz="1100" dirty="0" err="1"/>
              <a:t>입력된것을</a:t>
            </a:r>
            <a:r>
              <a:rPr lang="ko-KR" altLang="en-US" sz="1100" dirty="0"/>
              <a:t> </a:t>
            </a:r>
            <a:r>
              <a:rPr lang="en-US" altLang="ko-KR" sz="1100" dirty="0"/>
              <a:t>-1</a:t>
            </a:r>
            <a:r>
              <a:rPr lang="ko-KR" altLang="en-US" sz="1100" dirty="0"/>
              <a:t>로 변경한 후 누적 </a:t>
            </a:r>
            <a:r>
              <a:rPr lang="ko-KR" altLang="en-US" sz="1100" dirty="0" err="1"/>
              <a:t>연산한것을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이를 바탕으로 </a:t>
            </a:r>
            <a:r>
              <a:rPr lang="en-US" altLang="ko-KR" sz="1100" dirty="0"/>
              <a:t>matplotlib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그래프로 </a:t>
            </a:r>
            <a:r>
              <a:rPr lang="ko-KR" altLang="en-US" sz="1100" dirty="0" err="1"/>
              <a:t>표현한것을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500412" y="3655460"/>
            <a:ext cx="1700622" cy="31609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2201034" y="3329896"/>
            <a:ext cx="4638010" cy="48361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839044" y="2871658"/>
            <a:ext cx="3691192" cy="91647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6847136" y="3862062"/>
            <a:ext cx="2410152" cy="16319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500412" y="4102662"/>
            <a:ext cx="2841599" cy="57143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3342011" y="4388378"/>
            <a:ext cx="3505125" cy="28965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3560496" y="1683974"/>
            <a:ext cx="3265061" cy="130293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6825557" y="1409674"/>
            <a:ext cx="3831653" cy="54860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2A997-81F1-9445-B549-76A7C13F38B3}"/>
              </a:ext>
            </a:extLst>
          </p:cNvPr>
          <p:cNvSpPr txBox="1"/>
          <p:nvPr/>
        </p:nvSpPr>
        <p:spPr>
          <a:xfrm>
            <a:off x="500411" y="3258812"/>
            <a:ext cx="2364169" cy="31609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6AA006-562B-BF4D-8A9D-1022FEBBD827}"/>
              </a:ext>
            </a:extLst>
          </p:cNvPr>
          <p:cNvSpPr txBox="1"/>
          <p:nvPr/>
        </p:nvSpPr>
        <p:spPr>
          <a:xfrm>
            <a:off x="525533" y="2828856"/>
            <a:ext cx="3034963" cy="31609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C7FD52-60A7-B646-8C25-84CF367660B0}"/>
              </a:ext>
            </a:extLst>
          </p:cNvPr>
          <p:cNvSpPr txBox="1"/>
          <p:nvPr/>
        </p:nvSpPr>
        <p:spPr>
          <a:xfrm>
            <a:off x="6825557" y="2040938"/>
            <a:ext cx="3704680" cy="75679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10A6F03-1183-3946-A002-332DE8EAE8B4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 flipV="1">
            <a:off x="2864580" y="2419334"/>
            <a:ext cx="3960977" cy="99752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38D22E8-D64B-8842-9133-2B0BE500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68" y="1824198"/>
            <a:ext cx="4622912" cy="204964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AD360F3-7C46-1643-BD96-47349D6B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" y="1714944"/>
            <a:ext cx="4864100" cy="15494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10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응용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계단 오르내리기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477240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계단오르내리기에서 사용한 배열의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최대값과 최소값을 구한 모습과</a:t>
            </a:r>
            <a:endParaRPr lang="en-US" altLang="ko-KR" sz="1100" dirty="0"/>
          </a:p>
          <a:p>
            <a:pPr algn="ctr"/>
            <a:r>
              <a:rPr lang="ko-KR" altLang="en-US" sz="1100" dirty="0"/>
              <a:t>절대값이 </a:t>
            </a:r>
            <a:r>
              <a:rPr lang="en-US" altLang="ko-KR" sz="1100" dirty="0"/>
              <a:t>5</a:t>
            </a:r>
            <a:r>
              <a:rPr lang="ko-KR" altLang="en-US" sz="1100" dirty="0"/>
              <a:t> 이상 되는 위치를 나타낸 모습을 볼 수 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3762797" y="1959097"/>
            <a:ext cx="2468070" cy="532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6230867" y="1824198"/>
            <a:ext cx="736375" cy="26979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E2A997-81F1-9445-B549-76A7C13F38B3}"/>
              </a:ext>
            </a:extLst>
          </p:cNvPr>
          <p:cNvSpPr txBox="1"/>
          <p:nvPr/>
        </p:nvSpPr>
        <p:spPr>
          <a:xfrm>
            <a:off x="651163" y="2631999"/>
            <a:ext cx="4864100" cy="60247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6AA006-562B-BF4D-8A9D-1022FEBBD827}"/>
              </a:ext>
            </a:extLst>
          </p:cNvPr>
          <p:cNvSpPr txBox="1"/>
          <p:nvPr/>
        </p:nvSpPr>
        <p:spPr>
          <a:xfrm>
            <a:off x="659276" y="1748111"/>
            <a:ext cx="3103521" cy="43262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C7FD52-60A7-B646-8C25-84CF367660B0}"/>
              </a:ext>
            </a:extLst>
          </p:cNvPr>
          <p:cNvSpPr txBox="1"/>
          <p:nvPr/>
        </p:nvSpPr>
        <p:spPr>
          <a:xfrm>
            <a:off x="6230867" y="2190876"/>
            <a:ext cx="4563907" cy="168296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10A6F03-1183-3946-A002-332DE8EAE8B4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5515263" y="2933237"/>
            <a:ext cx="715604" cy="9912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7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생성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NumPy</a:t>
            </a:r>
            <a:r>
              <a:rPr lang="ko-KR" altLang="en-US" sz="1100" dirty="0"/>
              <a:t>로 배열을 생성한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순서대로 </a:t>
            </a:r>
            <a:r>
              <a:rPr lang="en-US" altLang="ko-KR" sz="1100" dirty="0"/>
              <a:t>1</a:t>
            </a:r>
            <a:r>
              <a:rPr lang="ko-KR" altLang="en-US" sz="1100" dirty="0"/>
              <a:t>차원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2</a:t>
            </a:r>
            <a:r>
              <a:rPr lang="ko-KR" altLang="en-US" sz="1100" dirty="0"/>
              <a:t>차원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차원 배열을 생성하였으며</a:t>
            </a:r>
            <a:endParaRPr lang="en-US" altLang="ko-KR" sz="1100" dirty="0"/>
          </a:p>
          <a:p>
            <a:pPr algn="ctr"/>
            <a:r>
              <a:rPr lang="ko-KR" altLang="en-US" sz="1100" dirty="0"/>
              <a:t>배열의 형태</a:t>
            </a:r>
            <a:r>
              <a:rPr lang="en-US" altLang="ko-KR" sz="1100" dirty="0"/>
              <a:t>(shape), </a:t>
            </a:r>
            <a:r>
              <a:rPr lang="ko-KR" altLang="en-US" sz="1100" dirty="0"/>
              <a:t>배열의 </a:t>
            </a:r>
            <a:r>
              <a:rPr lang="ko-KR" altLang="en-US" sz="1100" dirty="0" err="1"/>
              <a:t>데이터타입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dtype</a:t>
            </a:r>
            <a:r>
              <a:rPr lang="en-US" altLang="ko-KR" sz="1100" dirty="0"/>
              <a:t>),</a:t>
            </a:r>
            <a:r>
              <a:rPr lang="ko-KR" altLang="en-US" sz="1100" dirty="0"/>
              <a:t> 배열의 </a:t>
            </a:r>
            <a:r>
              <a:rPr lang="ko-KR" altLang="en-US" sz="1100" dirty="0" err="1"/>
              <a:t>차원수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ndim</a:t>
            </a:r>
            <a:r>
              <a:rPr lang="en-US" altLang="ko-KR" sz="1100" dirty="0"/>
              <a:t>), </a:t>
            </a:r>
            <a:r>
              <a:rPr lang="ko-KR" altLang="en-US" sz="1100" dirty="0"/>
              <a:t>배열의 크기</a:t>
            </a:r>
            <a:r>
              <a:rPr lang="en-US" altLang="ko-KR" sz="1100" dirty="0"/>
              <a:t>(size),</a:t>
            </a:r>
          </a:p>
          <a:p>
            <a:pPr algn="ctr"/>
            <a:r>
              <a:rPr lang="ko-KR" altLang="en-US" sz="1100" dirty="0"/>
              <a:t>같은 속성값 역시 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8B977D-9D2E-3A4D-983F-2864C8F0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78" y="1698964"/>
            <a:ext cx="3940143" cy="3842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81A7B6-F2A7-A94C-9280-1A0616A8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65" y="1629413"/>
            <a:ext cx="1841585" cy="39124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1904986" y="1976926"/>
            <a:ext cx="2472805" cy="7662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77791" y="1926687"/>
            <a:ext cx="3376074" cy="43056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753865" y="1611880"/>
            <a:ext cx="1841585" cy="62961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753865" y="2330018"/>
            <a:ext cx="912705" cy="10989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1913078" y="2854164"/>
            <a:ext cx="2893591" cy="116757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806669" y="2879509"/>
            <a:ext cx="2947196" cy="55844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1913078" y="4132706"/>
            <a:ext cx="3940143" cy="14092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745768" y="3517526"/>
            <a:ext cx="1017906" cy="20419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853221" y="4538486"/>
            <a:ext cx="1892547" cy="29882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5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39EAE5-C713-EE45-8EE8-2467984E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96" y="1298224"/>
            <a:ext cx="2973218" cy="43639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302922-BC36-6549-93C0-ACF84F33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31" y="2023512"/>
            <a:ext cx="5541596" cy="274796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초기화 생성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</a:t>
            </a:r>
            <a:r>
              <a:rPr lang="ko-KR" altLang="en-US" sz="1100" dirty="0"/>
              <a:t> 배열을 </a:t>
            </a:r>
            <a:r>
              <a:rPr lang="en-US" altLang="ko-KR" sz="1100" dirty="0"/>
              <a:t>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가득차게</a:t>
            </a:r>
            <a:r>
              <a:rPr lang="ko-KR" altLang="en-US" sz="1100" dirty="0"/>
              <a:t> 하여 생성하고</a:t>
            </a:r>
            <a:r>
              <a:rPr lang="en-US" altLang="ko-KR" sz="1100" dirty="0"/>
              <a:t>(zeros),</a:t>
            </a:r>
          </a:p>
          <a:p>
            <a:pPr algn="ctr"/>
            <a:r>
              <a:rPr lang="en-US" altLang="ko-KR" sz="1100" dirty="0"/>
              <a:t>1</a:t>
            </a:r>
            <a:r>
              <a:rPr lang="ko-KR" altLang="en-US" sz="1100" dirty="0"/>
              <a:t>로 가득하게 하여 생성하고</a:t>
            </a:r>
            <a:r>
              <a:rPr lang="en-US" altLang="ko-KR" sz="1100" dirty="0"/>
              <a:t>(ones),</a:t>
            </a:r>
          </a:p>
          <a:p>
            <a:pPr algn="ctr"/>
            <a:r>
              <a:rPr lang="ko-KR" altLang="en-US" sz="1100" dirty="0"/>
              <a:t>지정 숫자를 </a:t>
            </a:r>
            <a:r>
              <a:rPr lang="ko-KR" altLang="en-US" sz="1100" dirty="0" err="1"/>
              <a:t>가득차게</a:t>
            </a:r>
            <a:r>
              <a:rPr lang="ko-KR" altLang="en-US" sz="1100" dirty="0"/>
              <a:t> 하여 생성하고</a:t>
            </a:r>
            <a:r>
              <a:rPr lang="en-US" altLang="ko-KR" sz="1100" dirty="0"/>
              <a:t>(full),</a:t>
            </a:r>
          </a:p>
          <a:p>
            <a:pPr algn="ctr"/>
            <a:r>
              <a:rPr lang="ko-KR" altLang="en-US" sz="1100" dirty="0"/>
              <a:t>빈 배열을 생성하게 </a:t>
            </a:r>
            <a:r>
              <a:rPr lang="ko-KR" altLang="en-US" sz="1100" dirty="0" err="1"/>
              <a:t>하는등</a:t>
            </a:r>
            <a:r>
              <a:rPr lang="ko-KR" altLang="en-US" sz="1100" dirty="0"/>
              <a:t> 초기화하여 생성하는 예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676676" y="2812605"/>
            <a:ext cx="1297782" cy="24618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974458" y="1651987"/>
            <a:ext cx="5334378" cy="128371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08836" y="1296646"/>
            <a:ext cx="2970086" cy="7106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308836" y="2134820"/>
            <a:ext cx="2908706" cy="120565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672432" y="3207331"/>
            <a:ext cx="2281162" cy="24618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2953594" y="2737647"/>
            <a:ext cx="4355242" cy="59277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672430" y="3602057"/>
            <a:ext cx="1358671" cy="2458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311264" y="3467967"/>
            <a:ext cx="2730951" cy="5533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2031101" y="3724970"/>
            <a:ext cx="5280163" cy="1969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4F0833-FF49-4243-A9BE-E98BAE5DAB79}"/>
              </a:ext>
            </a:extLst>
          </p:cNvPr>
          <p:cNvSpPr txBox="1"/>
          <p:nvPr/>
        </p:nvSpPr>
        <p:spPr>
          <a:xfrm>
            <a:off x="672431" y="3988224"/>
            <a:ext cx="1302028" cy="2458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50724-0BF2-0349-86B1-6EF02FEB9A02}"/>
              </a:ext>
            </a:extLst>
          </p:cNvPr>
          <p:cNvSpPr txBox="1"/>
          <p:nvPr/>
        </p:nvSpPr>
        <p:spPr>
          <a:xfrm>
            <a:off x="672430" y="4374957"/>
            <a:ext cx="2078861" cy="37097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E47DDB-3C16-C443-92C1-9B3A59282FAE}"/>
              </a:ext>
            </a:extLst>
          </p:cNvPr>
          <p:cNvSpPr txBox="1"/>
          <p:nvPr/>
        </p:nvSpPr>
        <p:spPr>
          <a:xfrm>
            <a:off x="7311264" y="4148850"/>
            <a:ext cx="2906278" cy="83181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FC3A43-50D4-D546-B9A7-21353D107BF7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1974459" y="4111137"/>
            <a:ext cx="5336805" cy="45362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53131A-9628-624A-BFCB-C4E7B976ECD7}"/>
              </a:ext>
            </a:extLst>
          </p:cNvPr>
          <p:cNvSpPr txBox="1"/>
          <p:nvPr/>
        </p:nvSpPr>
        <p:spPr>
          <a:xfrm>
            <a:off x="7330814" y="5108161"/>
            <a:ext cx="2711401" cy="55397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8CBC43-2B7D-0C41-8851-FE81591A13FA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2751291" y="4560444"/>
            <a:ext cx="4579523" cy="82470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49372BA-7454-4E41-A89F-721F9A0C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489" y="1774469"/>
            <a:ext cx="2279499" cy="39236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5B2CFB-2EC7-384E-9010-1B089836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4" y="1904198"/>
            <a:ext cx="5522991" cy="309863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연산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산술 </a:t>
            </a:r>
            <a:r>
              <a:rPr lang="en-US" altLang="ko-KR" sz="1100" i="1" dirty="0">
                <a:solidFill>
                  <a:srgbClr val="FF7876"/>
                </a:solidFill>
              </a:rPr>
              <a:t>/</a:t>
            </a:r>
            <a:r>
              <a:rPr lang="ko-KR" altLang="en-US" sz="1100" i="1" dirty="0">
                <a:solidFill>
                  <a:srgbClr val="FF7876"/>
                </a:solidFill>
              </a:rPr>
              <a:t> 비교 연산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</a:t>
            </a:r>
            <a:r>
              <a:rPr lang="ko-KR" altLang="en-US" sz="1100" dirty="0"/>
              <a:t> 배열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생성하고 각각</a:t>
            </a:r>
            <a:endParaRPr lang="en-US" altLang="ko-KR" sz="1100" dirty="0"/>
          </a:p>
          <a:p>
            <a:pPr algn="ctr"/>
            <a:r>
              <a:rPr lang="ko-KR" altLang="en-US" sz="1100" dirty="0"/>
              <a:t>덧셈</a:t>
            </a:r>
            <a:r>
              <a:rPr lang="en-US" altLang="ko-KR" sz="1100" dirty="0"/>
              <a:t>,</a:t>
            </a:r>
            <a:r>
              <a:rPr lang="ko-KR" altLang="en-US" sz="1100" dirty="0"/>
              <a:t> 곱셈</a:t>
            </a:r>
            <a:r>
              <a:rPr lang="en-US" altLang="ko-KR" sz="1100" dirty="0"/>
              <a:t>,</a:t>
            </a:r>
            <a:r>
              <a:rPr lang="ko-KR" altLang="en-US" sz="1100" dirty="0"/>
              <a:t> 참과 거짓 판별 </a:t>
            </a:r>
            <a:r>
              <a:rPr lang="ko-KR" altLang="en-US" sz="1100" dirty="0" err="1"/>
              <a:t>비교연산을</a:t>
            </a:r>
            <a:r>
              <a:rPr lang="ko-KR" altLang="en-US" sz="1100" dirty="0"/>
              <a:t> 진행합니다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출력하는것을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676676" y="2812605"/>
            <a:ext cx="3015536" cy="27528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3692212" y="2039295"/>
            <a:ext cx="3707184" cy="91095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399396" y="1736240"/>
            <a:ext cx="2279499" cy="60610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399397" y="2442674"/>
            <a:ext cx="2279499" cy="55339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672432" y="3207331"/>
            <a:ext cx="3024740" cy="23888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697172" y="2719369"/>
            <a:ext cx="3702225" cy="60740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672430" y="3602057"/>
            <a:ext cx="1617615" cy="25168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407490" y="3095765"/>
            <a:ext cx="2271406" cy="56850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290045" y="3380017"/>
            <a:ext cx="5117445" cy="34788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4F0833-FF49-4243-A9BE-E98BAE5DAB79}"/>
              </a:ext>
            </a:extLst>
          </p:cNvPr>
          <p:cNvSpPr txBox="1"/>
          <p:nvPr/>
        </p:nvSpPr>
        <p:spPr>
          <a:xfrm>
            <a:off x="672430" y="3980132"/>
            <a:ext cx="1617615" cy="25224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350724-0BF2-0349-86B1-6EF02FEB9A02}"/>
              </a:ext>
            </a:extLst>
          </p:cNvPr>
          <p:cNvSpPr txBox="1"/>
          <p:nvPr/>
        </p:nvSpPr>
        <p:spPr>
          <a:xfrm>
            <a:off x="672431" y="4358773"/>
            <a:ext cx="1682352" cy="27478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E47DDB-3C16-C443-92C1-9B3A59282FAE}"/>
              </a:ext>
            </a:extLst>
          </p:cNvPr>
          <p:cNvSpPr txBox="1"/>
          <p:nvPr/>
        </p:nvSpPr>
        <p:spPr>
          <a:xfrm>
            <a:off x="7407489" y="3779930"/>
            <a:ext cx="2279499" cy="56850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FC3A43-50D4-D546-B9A7-21353D107BF7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2290045" y="4064182"/>
            <a:ext cx="5117444" cy="4207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53131A-9628-624A-BFCB-C4E7B976ECD7}"/>
              </a:ext>
            </a:extLst>
          </p:cNvPr>
          <p:cNvSpPr txBox="1"/>
          <p:nvPr/>
        </p:nvSpPr>
        <p:spPr>
          <a:xfrm>
            <a:off x="7407489" y="4441906"/>
            <a:ext cx="2197757" cy="5596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8CBC43-2B7D-0C41-8851-FE81591A13FA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2354783" y="4496165"/>
            <a:ext cx="5052706" cy="22555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3AD44F-710A-BC45-B77D-09D655120D29}"/>
              </a:ext>
            </a:extLst>
          </p:cNvPr>
          <p:cNvSpPr txBox="1"/>
          <p:nvPr/>
        </p:nvSpPr>
        <p:spPr>
          <a:xfrm>
            <a:off x="678043" y="4730078"/>
            <a:ext cx="1682352" cy="27478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FF7692-4AE9-6843-A034-6296C0258CB1}"/>
              </a:ext>
            </a:extLst>
          </p:cNvPr>
          <p:cNvCxnSpPr>
            <a:cxnSpLocks/>
            <a:stCxn id="31" idx="3"/>
            <a:endCxn id="46" idx="1"/>
          </p:cNvCxnSpPr>
          <p:nvPr/>
        </p:nvCxnSpPr>
        <p:spPr>
          <a:xfrm>
            <a:off x="2360395" y="4867470"/>
            <a:ext cx="5059125" cy="50540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10F937D-52B4-4849-8CD9-03A566A93ECC}"/>
              </a:ext>
            </a:extLst>
          </p:cNvPr>
          <p:cNvSpPr txBox="1"/>
          <p:nvPr/>
        </p:nvSpPr>
        <p:spPr>
          <a:xfrm>
            <a:off x="7419520" y="5093069"/>
            <a:ext cx="2197757" cy="5596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191032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8B79B6-8D02-EA44-B95C-D44E6647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75" y="1740308"/>
            <a:ext cx="4584700" cy="37338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938069D-C47C-724B-B075-8221DFA0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55" y="2428978"/>
            <a:ext cx="4305300" cy="18034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연산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수학 함수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넘파이의</a:t>
            </a:r>
            <a:r>
              <a:rPr lang="ko-KR" altLang="en-US" sz="1100" dirty="0"/>
              <a:t> 제곱근 함수와 </a:t>
            </a:r>
            <a:r>
              <a:rPr lang="ko-KR" altLang="en-US" sz="1100" dirty="0" err="1"/>
              <a:t>코사인함수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행렬곱연산</a:t>
            </a:r>
            <a:r>
              <a:rPr lang="ko-KR" altLang="en-US" sz="1100" dirty="0"/>
              <a:t> 함수를 실행한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정상적으로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730754" y="2485204"/>
            <a:ext cx="3242436" cy="44044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3973190" y="2299068"/>
            <a:ext cx="2158248" cy="40635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131438" y="1736240"/>
            <a:ext cx="4563757" cy="112565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6155590" y="3040995"/>
            <a:ext cx="4563757" cy="112343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740869" y="3142490"/>
            <a:ext cx="3122372" cy="44044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3863241" y="3362711"/>
            <a:ext cx="2292349" cy="24000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730754" y="3781814"/>
            <a:ext cx="3469012" cy="440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6155590" y="4351462"/>
            <a:ext cx="4331687" cy="112343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199766" y="4002035"/>
            <a:ext cx="1955824" cy="91114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3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E1E30E-2E90-D14D-BDF0-452B82A7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268" y="1430159"/>
            <a:ext cx="2435472" cy="4244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5DEB60-7E56-1544-AFCD-D0683138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72" y="1584985"/>
            <a:ext cx="3250406" cy="393748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5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연산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집계 함수</a:t>
            </a:r>
            <a:r>
              <a:rPr lang="en-US" altLang="ko-KR" sz="1100" i="1" dirty="0">
                <a:solidFill>
                  <a:srgbClr val="FF7876"/>
                </a:solidFill>
              </a:rPr>
              <a:t>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집계 함수 </a:t>
            </a:r>
            <a:r>
              <a:rPr lang="en-US" altLang="ko-KR" sz="1100" dirty="0"/>
              <a:t>sum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전체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가로열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세로열</a:t>
            </a:r>
            <a:r>
              <a:rPr lang="ko-KR" altLang="en-US" sz="1100" dirty="0"/>
              <a:t> 합산 모습과</a:t>
            </a:r>
            <a:endParaRPr lang="en-US" altLang="ko-KR" sz="1100" dirty="0"/>
          </a:p>
          <a:p>
            <a:pPr algn="ctr"/>
            <a:r>
              <a:rPr lang="en-US" altLang="ko-KR" sz="1100" dirty="0"/>
              <a:t>max</a:t>
            </a:r>
            <a:r>
              <a:rPr lang="ko-KR" altLang="en-US" sz="1100" dirty="0"/>
              <a:t>로 최대값을 구한 연산</a:t>
            </a:r>
            <a:r>
              <a:rPr lang="en-US" altLang="ko-KR" sz="1100" dirty="0"/>
              <a:t>,</a:t>
            </a:r>
          </a:p>
          <a:p>
            <a:pPr algn="ctr"/>
            <a:r>
              <a:rPr lang="en-US" altLang="ko-KR" sz="1100" dirty="0"/>
              <a:t>mean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평균을 구한 연산입니다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각 </a:t>
            </a:r>
            <a:r>
              <a:rPr lang="ko-KR" altLang="en-US" sz="1100" dirty="0" err="1"/>
              <a:t>행열값에</a:t>
            </a:r>
            <a:r>
              <a:rPr lang="ko-KR" altLang="en-US" sz="1100" dirty="0"/>
              <a:t> 맞게 정상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2050064" y="1607869"/>
            <a:ext cx="2756605" cy="3285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806669" y="1626726"/>
            <a:ext cx="2404599" cy="14540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211268" y="1413975"/>
            <a:ext cx="2232137" cy="42550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211269" y="1894327"/>
            <a:ext cx="2313058" cy="42550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2055306" y="2062831"/>
            <a:ext cx="2751363" cy="27555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806669" y="2107078"/>
            <a:ext cx="2404600" cy="935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2055306" y="2516121"/>
            <a:ext cx="2751363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211269" y="2393339"/>
            <a:ext cx="2313058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4806669" y="2588668"/>
            <a:ext cx="2404600" cy="652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3F36E4-9ACC-A946-8DA6-90D2197844B0}"/>
              </a:ext>
            </a:extLst>
          </p:cNvPr>
          <p:cNvSpPr txBox="1"/>
          <p:nvPr/>
        </p:nvSpPr>
        <p:spPr>
          <a:xfrm>
            <a:off x="2055306" y="2969412"/>
            <a:ext cx="2888928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64CF4-43CC-9241-A56D-8805859599BB}"/>
              </a:ext>
            </a:extLst>
          </p:cNvPr>
          <p:cNvSpPr txBox="1"/>
          <p:nvPr/>
        </p:nvSpPr>
        <p:spPr>
          <a:xfrm>
            <a:off x="7211269" y="2846630"/>
            <a:ext cx="2232136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BF810B-A59F-F04E-8172-10A3ABC9D4E2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4944234" y="3041959"/>
            <a:ext cx="2267035" cy="652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00D28C-B784-8A41-BE95-00175D468B18}"/>
              </a:ext>
            </a:extLst>
          </p:cNvPr>
          <p:cNvSpPr txBox="1"/>
          <p:nvPr/>
        </p:nvSpPr>
        <p:spPr>
          <a:xfrm>
            <a:off x="2055306" y="3414515"/>
            <a:ext cx="2888928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C6957-6239-EF48-9399-D43552255584}"/>
              </a:ext>
            </a:extLst>
          </p:cNvPr>
          <p:cNvSpPr txBox="1"/>
          <p:nvPr/>
        </p:nvSpPr>
        <p:spPr>
          <a:xfrm>
            <a:off x="7211269" y="3361222"/>
            <a:ext cx="2313058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E7C704-2655-7B4E-AB5D-1B3371A7425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944234" y="3552295"/>
            <a:ext cx="2267035" cy="42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F03227-23A2-7840-A206-8F0A05E93BD2}"/>
              </a:ext>
            </a:extLst>
          </p:cNvPr>
          <p:cNvSpPr txBox="1"/>
          <p:nvPr/>
        </p:nvSpPr>
        <p:spPr>
          <a:xfrm>
            <a:off x="2055306" y="3867302"/>
            <a:ext cx="2888928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05E592-5446-5345-9BB0-C246D4406FCE}"/>
              </a:ext>
            </a:extLst>
          </p:cNvPr>
          <p:cNvSpPr txBox="1"/>
          <p:nvPr/>
        </p:nvSpPr>
        <p:spPr>
          <a:xfrm>
            <a:off x="7211269" y="3839327"/>
            <a:ext cx="2313058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DAC3FBC-ECD3-F443-B077-CC1EB1318BC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944234" y="4005082"/>
            <a:ext cx="2267035" cy="2957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78C710-9B32-D144-B17B-2FDFCB9C5887}"/>
              </a:ext>
            </a:extLst>
          </p:cNvPr>
          <p:cNvSpPr txBox="1"/>
          <p:nvPr/>
        </p:nvSpPr>
        <p:spPr>
          <a:xfrm>
            <a:off x="2055306" y="4312271"/>
            <a:ext cx="2969848" cy="2755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568A64-FEA8-644D-8DAC-6E003854925B}"/>
              </a:ext>
            </a:extLst>
          </p:cNvPr>
          <p:cNvSpPr txBox="1"/>
          <p:nvPr/>
        </p:nvSpPr>
        <p:spPr>
          <a:xfrm>
            <a:off x="7211269" y="4314567"/>
            <a:ext cx="2313058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810DB1C-69AB-0344-9E5A-0EF957524F6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5025154" y="4450051"/>
            <a:ext cx="2186115" cy="5984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7BF34FB-C9DB-504F-A001-CE463B4E118E}"/>
              </a:ext>
            </a:extLst>
          </p:cNvPr>
          <p:cNvSpPr txBox="1"/>
          <p:nvPr/>
        </p:nvSpPr>
        <p:spPr>
          <a:xfrm>
            <a:off x="2055306" y="4724871"/>
            <a:ext cx="3237072" cy="3285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9AE3ED-8789-DA41-94B5-80803D0626EE}"/>
              </a:ext>
            </a:extLst>
          </p:cNvPr>
          <p:cNvSpPr txBox="1"/>
          <p:nvPr/>
        </p:nvSpPr>
        <p:spPr>
          <a:xfrm>
            <a:off x="7211268" y="4799170"/>
            <a:ext cx="2435471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B0935B8-76E9-CE45-9390-4151DCB47F1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5292378" y="4889135"/>
            <a:ext cx="1918890" cy="10536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0307578-E91A-F94B-BA02-4C83A24EBC46}"/>
              </a:ext>
            </a:extLst>
          </p:cNvPr>
          <p:cNvSpPr txBox="1"/>
          <p:nvPr/>
        </p:nvSpPr>
        <p:spPr>
          <a:xfrm>
            <a:off x="2055306" y="5205348"/>
            <a:ext cx="3180241" cy="31712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377AF3-0879-384A-AC1F-3A6E084D8EE6}"/>
              </a:ext>
            </a:extLst>
          </p:cNvPr>
          <p:cNvSpPr txBox="1"/>
          <p:nvPr/>
        </p:nvSpPr>
        <p:spPr>
          <a:xfrm>
            <a:off x="7211268" y="5298182"/>
            <a:ext cx="2435471" cy="39065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80D0E7F-6AC0-FE43-89D1-02A03F9D9586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5235547" y="5363909"/>
            <a:ext cx="1975721" cy="1296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6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B81598D-8776-0147-A593-9A148DF2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04" y="1370055"/>
            <a:ext cx="3099080" cy="382669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964851-ED19-7B44-9A74-0C1C9084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1" y="1418322"/>
            <a:ext cx="4546600" cy="36703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6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>
                <a:solidFill>
                  <a:srgbClr val="FF7876"/>
                </a:solidFill>
              </a:rPr>
              <a:t>배열 연산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집계 함수</a:t>
            </a:r>
            <a:r>
              <a:rPr lang="en-US" altLang="ko-KR" sz="1100" i="1" dirty="0">
                <a:solidFill>
                  <a:srgbClr val="FF7876"/>
                </a:solidFill>
              </a:rPr>
              <a:t>(2)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89633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성분의 최소값과 최대값의 인덱스를 반환하는 </a:t>
            </a:r>
            <a:r>
              <a:rPr lang="en-US" altLang="ko-KR" sz="1100" dirty="0" err="1"/>
              <a:t>argmin</a:t>
            </a:r>
            <a:r>
              <a:rPr lang="en-US" altLang="ko-KR" sz="1100" dirty="0"/>
              <a:t>, argmax</a:t>
            </a:r>
            <a:r>
              <a:rPr lang="ko-KR" altLang="en-US" sz="1100" dirty="0"/>
              <a:t>함수와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누적합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누적곱을</a:t>
            </a:r>
            <a:r>
              <a:rPr lang="ko-KR" altLang="en-US" sz="1100" dirty="0"/>
              <a:t> 반환하는 </a:t>
            </a:r>
            <a:r>
              <a:rPr lang="en-US" altLang="ko-KR" sz="1100" dirty="0" err="1"/>
              <a:t>cumsum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cumprod</a:t>
            </a:r>
            <a:r>
              <a:rPr lang="ko-KR" altLang="en-US" sz="1100" dirty="0"/>
              <a:t>함수입니다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행열에</a:t>
            </a:r>
            <a:r>
              <a:rPr lang="ko-KR" altLang="en-US" sz="1100" dirty="0"/>
              <a:t> 맞게 정상 </a:t>
            </a:r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954390" y="1419290"/>
            <a:ext cx="3649978" cy="43637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604368" y="1594340"/>
            <a:ext cx="2463436" cy="431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067804" y="1381589"/>
            <a:ext cx="2747835" cy="42550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067803" y="1991100"/>
            <a:ext cx="2747835" cy="45224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954390" y="2082806"/>
            <a:ext cx="3649978" cy="41808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4604368" y="2217222"/>
            <a:ext cx="2463435" cy="7462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954390" y="2719072"/>
            <a:ext cx="4546600" cy="4107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067804" y="2588668"/>
            <a:ext cx="2901580" cy="4705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500990" y="2823926"/>
            <a:ext cx="1566814" cy="10054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3F36E4-9ACC-A946-8DA6-90D2197844B0}"/>
              </a:ext>
            </a:extLst>
          </p:cNvPr>
          <p:cNvSpPr txBox="1"/>
          <p:nvPr/>
        </p:nvSpPr>
        <p:spPr>
          <a:xfrm>
            <a:off x="962410" y="3338901"/>
            <a:ext cx="4538579" cy="44943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64CF4-43CC-9241-A56D-8805859599BB}"/>
              </a:ext>
            </a:extLst>
          </p:cNvPr>
          <p:cNvSpPr txBox="1"/>
          <p:nvPr/>
        </p:nvSpPr>
        <p:spPr>
          <a:xfrm>
            <a:off x="7067801" y="3204508"/>
            <a:ext cx="2901583" cy="4546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BF810B-A59F-F04E-8172-10A3ABC9D4E2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5500989" y="3431832"/>
            <a:ext cx="1566812" cy="13178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00D28C-B784-8A41-BE95-00175D468B18}"/>
              </a:ext>
            </a:extLst>
          </p:cNvPr>
          <p:cNvSpPr txBox="1"/>
          <p:nvPr/>
        </p:nvSpPr>
        <p:spPr>
          <a:xfrm>
            <a:off x="975848" y="3993723"/>
            <a:ext cx="3515231" cy="4425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C6957-6239-EF48-9399-D43552255584}"/>
              </a:ext>
            </a:extLst>
          </p:cNvPr>
          <p:cNvSpPr txBox="1"/>
          <p:nvPr/>
        </p:nvSpPr>
        <p:spPr>
          <a:xfrm>
            <a:off x="7067804" y="3804479"/>
            <a:ext cx="2901584" cy="4601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E7C704-2655-7B4E-AB5D-1B3371A7425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4491079" y="4034553"/>
            <a:ext cx="2576725" cy="1804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F03227-23A2-7840-A206-8F0A05E93BD2}"/>
              </a:ext>
            </a:extLst>
          </p:cNvPr>
          <p:cNvSpPr txBox="1"/>
          <p:nvPr/>
        </p:nvSpPr>
        <p:spPr>
          <a:xfrm>
            <a:off x="975849" y="4646096"/>
            <a:ext cx="4283974" cy="44252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05E592-5446-5345-9BB0-C246D4406FCE}"/>
              </a:ext>
            </a:extLst>
          </p:cNvPr>
          <p:cNvSpPr txBox="1"/>
          <p:nvPr/>
        </p:nvSpPr>
        <p:spPr>
          <a:xfrm>
            <a:off x="7067804" y="4409349"/>
            <a:ext cx="3099080" cy="79892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DAC3FBC-ECD3-F443-B077-CC1EB1318BC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259823" y="4808814"/>
            <a:ext cx="1807981" cy="5854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0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9654DCCD-E3C9-D548-8E96-941C057E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462" y="1044698"/>
            <a:ext cx="2075802" cy="45679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64A7ACA-9FC3-FB4C-B575-95072BDC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47" y="1966864"/>
            <a:ext cx="5154287" cy="325051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7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 err="1">
                <a:solidFill>
                  <a:srgbClr val="FF7876"/>
                </a:solidFill>
              </a:rPr>
              <a:t>브로드캐스팅</a:t>
            </a:r>
            <a:r>
              <a:rPr lang="ko-KR" altLang="en-US" sz="1100" i="1" dirty="0">
                <a:solidFill>
                  <a:srgbClr val="FF7876"/>
                </a:solidFill>
              </a:rPr>
              <a:t>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2368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브로드캐스팅의</a:t>
            </a:r>
            <a:r>
              <a:rPr lang="ko-KR" altLang="en-US" sz="1100" dirty="0"/>
              <a:t> 예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행렬의 크기를 자동으로 조절해줘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 연산이 원활히 </a:t>
            </a:r>
            <a:r>
              <a:rPr lang="ko-KR" altLang="en-US" sz="1100" dirty="0" err="1"/>
              <a:t>진행되는것을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1396594" y="3160399"/>
            <a:ext cx="3462134" cy="25700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4858728" y="2057163"/>
            <a:ext cx="3576734" cy="12317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8435462" y="1738544"/>
            <a:ext cx="2068997" cy="63723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8435463" y="2462029"/>
            <a:ext cx="2075802" cy="62480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1383644" y="3532252"/>
            <a:ext cx="1023197" cy="2499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2406841" y="2774433"/>
            <a:ext cx="6028622" cy="8827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1383644" y="3893213"/>
            <a:ext cx="1573455" cy="2616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8435462" y="3163449"/>
            <a:ext cx="2068997" cy="32624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957099" y="3326571"/>
            <a:ext cx="5478363" cy="69744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3F36E4-9ACC-A946-8DA6-90D2197844B0}"/>
              </a:ext>
            </a:extLst>
          </p:cNvPr>
          <p:cNvSpPr txBox="1"/>
          <p:nvPr/>
        </p:nvSpPr>
        <p:spPr>
          <a:xfrm>
            <a:off x="1383647" y="4246778"/>
            <a:ext cx="1168850" cy="2391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64CF4-43CC-9241-A56D-8805859599BB}"/>
              </a:ext>
            </a:extLst>
          </p:cNvPr>
          <p:cNvSpPr txBox="1"/>
          <p:nvPr/>
        </p:nvSpPr>
        <p:spPr>
          <a:xfrm>
            <a:off x="8435462" y="3575210"/>
            <a:ext cx="2068997" cy="6089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BF810B-A59F-F04E-8172-10A3ABC9D4E2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2552497" y="3879663"/>
            <a:ext cx="5882965" cy="48667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00D28C-B784-8A41-BE95-00175D468B18}"/>
              </a:ext>
            </a:extLst>
          </p:cNvPr>
          <p:cNvSpPr txBox="1"/>
          <p:nvPr/>
        </p:nvSpPr>
        <p:spPr>
          <a:xfrm>
            <a:off x="1383648" y="4596936"/>
            <a:ext cx="2268340" cy="25470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C6957-6239-EF48-9399-D43552255584}"/>
              </a:ext>
            </a:extLst>
          </p:cNvPr>
          <p:cNvSpPr txBox="1"/>
          <p:nvPr/>
        </p:nvSpPr>
        <p:spPr>
          <a:xfrm>
            <a:off x="8428657" y="4291962"/>
            <a:ext cx="2075802" cy="6089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E7C704-2655-7B4E-AB5D-1B3371A7425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3651988" y="4596415"/>
            <a:ext cx="4776669" cy="12787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EF03227-23A2-7840-A206-8F0A05E93BD2}"/>
              </a:ext>
            </a:extLst>
          </p:cNvPr>
          <p:cNvSpPr txBox="1"/>
          <p:nvPr/>
        </p:nvSpPr>
        <p:spPr>
          <a:xfrm>
            <a:off x="1383647" y="4962675"/>
            <a:ext cx="1168850" cy="25470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05E592-5446-5345-9BB0-C246D4406FCE}"/>
              </a:ext>
            </a:extLst>
          </p:cNvPr>
          <p:cNvSpPr txBox="1"/>
          <p:nvPr/>
        </p:nvSpPr>
        <p:spPr>
          <a:xfrm>
            <a:off x="8435462" y="4986385"/>
            <a:ext cx="2075802" cy="62626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DAC3FBC-ECD3-F443-B077-CC1EB1318BC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52497" y="5090027"/>
            <a:ext cx="5882965" cy="20949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FCFBF4-1538-374B-84EE-F21F9F795F94}"/>
              </a:ext>
            </a:extLst>
          </p:cNvPr>
          <p:cNvSpPr txBox="1"/>
          <p:nvPr/>
        </p:nvSpPr>
        <p:spPr>
          <a:xfrm>
            <a:off x="1396594" y="2810922"/>
            <a:ext cx="3971932" cy="2299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5368526" y="1362421"/>
            <a:ext cx="3066935" cy="156345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8435461" y="1044697"/>
            <a:ext cx="2068997" cy="63544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42641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48018674-2907-A641-BA5C-BABEB816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88" y="1157790"/>
            <a:ext cx="1991386" cy="439597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5D5ED2F-32A1-9C4E-A12D-5B85F60A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7" y="1463288"/>
            <a:ext cx="5346657" cy="326087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8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NumPy </a:t>
            </a:r>
            <a:r>
              <a:rPr lang="ko-KR" altLang="en-US" sz="1100" i="1" dirty="0" err="1">
                <a:solidFill>
                  <a:srgbClr val="FF7876"/>
                </a:solidFill>
              </a:rPr>
              <a:t>슬라이싱</a:t>
            </a:r>
            <a:r>
              <a:rPr lang="ko-KR" altLang="en-US" sz="1100" i="1" dirty="0">
                <a:solidFill>
                  <a:srgbClr val="FF7876"/>
                </a:solidFill>
              </a:rPr>
              <a:t>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E4462-0DA3-3E4F-824A-75CB5562CE34}"/>
              </a:ext>
            </a:extLst>
          </p:cNvPr>
          <p:cNvSpPr txBox="1"/>
          <p:nvPr/>
        </p:nvSpPr>
        <p:spPr>
          <a:xfrm>
            <a:off x="3033486" y="5723686"/>
            <a:ext cx="6125027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넘파이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슬라이싱</a:t>
            </a:r>
            <a:r>
              <a:rPr lang="ko-KR" altLang="en-US" sz="1100" dirty="0"/>
              <a:t>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주어진 배열에서 원하는 만큼 부분적으로 가져오고 수정하는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슬라이싱</a:t>
            </a:r>
            <a:r>
              <a:rPr lang="ko-KR" altLang="en-US" sz="1100" dirty="0"/>
              <a:t> 작업을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444D8-278A-7B47-BADE-F2BB3E69F3A1}"/>
              </a:ext>
            </a:extLst>
          </p:cNvPr>
          <p:cNvSpPr txBox="1"/>
          <p:nvPr/>
        </p:nvSpPr>
        <p:spPr>
          <a:xfrm>
            <a:off x="765146" y="2721520"/>
            <a:ext cx="1168850" cy="2616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C02D4-5A18-D441-BA4D-6D70D9A8FCE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933996" y="2035443"/>
            <a:ext cx="6020590" cy="8168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7954586" y="1818187"/>
            <a:ext cx="1991387" cy="4345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0FF8F-52BA-344A-A734-19FACF01152B}"/>
              </a:ext>
            </a:extLst>
          </p:cNvPr>
          <p:cNvSpPr txBox="1"/>
          <p:nvPr/>
        </p:nvSpPr>
        <p:spPr>
          <a:xfrm>
            <a:off x="7954587" y="2315484"/>
            <a:ext cx="1991386" cy="41707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4413C-7A33-3145-BEC6-E0FDE292C322}"/>
              </a:ext>
            </a:extLst>
          </p:cNvPr>
          <p:cNvSpPr txBox="1"/>
          <p:nvPr/>
        </p:nvSpPr>
        <p:spPr>
          <a:xfrm>
            <a:off x="765146" y="3094165"/>
            <a:ext cx="1168850" cy="2616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E577A3-FCB2-F240-BF92-F3F2AAB19D8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1933996" y="2524021"/>
            <a:ext cx="6020591" cy="70095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4A6DC3-2409-4445-B007-10465B184EE6}"/>
              </a:ext>
            </a:extLst>
          </p:cNvPr>
          <p:cNvSpPr txBox="1"/>
          <p:nvPr/>
        </p:nvSpPr>
        <p:spPr>
          <a:xfrm>
            <a:off x="765146" y="3474263"/>
            <a:ext cx="1363059" cy="26161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954588" y="2815531"/>
            <a:ext cx="1991386" cy="4021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E1CB7E7-1EC0-0245-BEEC-95618C883CB3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2128205" y="3016586"/>
            <a:ext cx="5826383" cy="5884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3F36E4-9ACC-A946-8DA6-90D2197844B0}"/>
              </a:ext>
            </a:extLst>
          </p:cNvPr>
          <p:cNvSpPr txBox="1"/>
          <p:nvPr/>
        </p:nvSpPr>
        <p:spPr>
          <a:xfrm>
            <a:off x="765146" y="3848821"/>
            <a:ext cx="1241297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64CF4-43CC-9241-A56D-8805859599BB}"/>
              </a:ext>
            </a:extLst>
          </p:cNvPr>
          <p:cNvSpPr txBox="1"/>
          <p:nvPr/>
        </p:nvSpPr>
        <p:spPr>
          <a:xfrm>
            <a:off x="7954587" y="3300615"/>
            <a:ext cx="1991387" cy="60890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BF810B-A59F-F04E-8172-10A3ABC9D4E2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2006443" y="3605068"/>
            <a:ext cx="5948144" cy="37455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00D28C-B784-8A41-BE95-00175D468B18}"/>
              </a:ext>
            </a:extLst>
          </p:cNvPr>
          <p:cNvSpPr txBox="1"/>
          <p:nvPr/>
        </p:nvSpPr>
        <p:spPr>
          <a:xfrm>
            <a:off x="765146" y="4347254"/>
            <a:ext cx="1241297" cy="3688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2C6957-6239-EF48-9399-D43552255584}"/>
              </a:ext>
            </a:extLst>
          </p:cNvPr>
          <p:cNvSpPr txBox="1"/>
          <p:nvPr/>
        </p:nvSpPr>
        <p:spPr>
          <a:xfrm>
            <a:off x="7954588" y="3972307"/>
            <a:ext cx="1991386" cy="16122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6E7C704-2655-7B4E-AB5D-1B3371A7425D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006443" y="4531662"/>
            <a:ext cx="5948145" cy="24679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FCFBF4-1538-374B-84EE-F21F9F795F94}"/>
              </a:ext>
            </a:extLst>
          </p:cNvPr>
          <p:cNvSpPr txBox="1"/>
          <p:nvPr/>
        </p:nvSpPr>
        <p:spPr>
          <a:xfrm>
            <a:off x="765146" y="2343884"/>
            <a:ext cx="2351194" cy="23912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C971C9A-4986-F84F-AFD8-90AD415C1261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3116340" y="1456702"/>
            <a:ext cx="4838246" cy="100674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0EAB4-9B98-7E40-84C4-8EB7D261D1E0}"/>
              </a:ext>
            </a:extLst>
          </p:cNvPr>
          <p:cNvSpPr txBox="1"/>
          <p:nvPr/>
        </p:nvSpPr>
        <p:spPr>
          <a:xfrm>
            <a:off x="7954586" y="1151009"/>
            <a:ext cx="1991387" cy="61138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330300600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8708</TotalTime>
  <Words>404</Words>
  <Application>Microsoft Macintosh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563</cp:revision>
  <dcterms:created xsi:type="dcterms:W3CDTF">2020-09-01T02:41:10Z</dcterms:created>
  <dcterms:modified xsi:type="dcterms:W3CDTF">2021-11-11T19:25:12Z</dcterms:modified>
</cp:coreProperties>
</file>