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6" r:id="rId3"/>
    <p:sldId id="307" r:id="rId4"/>
    <p:sldId id="308" r:id="rId5"/>
    <p:sldId id="309" r:id="rId6"/>
    <p:sldId id="311" r:id="rId7"/>
    <p:sldId id="312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기상청 웹 </a:t>
            </a:r>
            <a:r>
              <a:rPr lang="ko-KR" altLang="en-US" sz="2000" b="1" i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크롤링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E7B5B0-A65D-5548-838C-B3AB1D2B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7" y="2014191"/>
            <a:ext cx="11214439" cy="282961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기상청 웹 </a:t>
            </a:r>
            <a:r>
              <a:rPr lang="ko-KR" altLang="en-US" sz="1100" i="1" dirty="0" err="1">
                <a:solidFill>
                  <a:srgbClr val="FF7876"/>
                </a:solidFill>
              </a:rPr>
              <a:t>크롤링</a:t>
            </a:r>
            <a:r>
              <a:rPr lang="ko-KR" altLang="en-US" sz="1100" i="1" dirty="0">
                <a:solidFill>
                  <a:srgbClr val="FF7876"/>
                </a:solidFill>
              </a:rPr>
              <a:t> 작성 </a:t>
            </a:r>
            <a:r>
              <a:rPr lang="en-US" altLang="ko-KR" sz="1100" i="1" dirty="0">
                <a:solidFill>
                  <a:srgbClr val="FF7876"/>
                </a:solidFill>
              </a:rPr>
              <a:t>&amp;</a:t>
            </a:r>
            <a:r>
              <a:rPr lang="ko-KR" altLang="en-US" sz="1100" i="1" dirty="0">
                <a:solidFill>
                  <a:srgbClr val="FF7876"/>
                </a:solidFill>
              </a:rPr>
              <a:t>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B41862-854D-DB41-863F-500495131DB4}"/>
              </a:ext>
            </a:extLst>
          </p:cNvPr>
          <p:cNvSpPr txBox="1"/>
          <p:nvPr/>
        </p:nvSpPr>
        <p:spPr>
          <a:xfrm>
            <a:off x="4310554" y="1938623"/>
            <a:ext cx="4211258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</a:t>
            </a:r>
            <a:r>
              <a:rPr lang="en-US" altLang="ko-KR" sz="1100" dirty="0"/>
              <a:t> URL</a:t>
            </a:r>
            <a:r>
              <a:rPr lang="ko-KR" altLang="en-US" sz="1100" dirty="0"/>
              <a:t>을 열고 </a:t>
            </a:r>
            <a:r>
              <a:rPr lang="ko-KR" altLang="en-US" sz="1100" dirty="0" err="1"/>
              <a:t>읽기위한</a:t>
            </a:r>
            <a:r>
              <a:rPr lang="ko-KR" altLang="en-US" sz="1100" dirty="0"/>
              <a:t> 작업과</a:t>
            </a:r>
            <a:endParaRPr lang="en-US" altLang="ko-KR" sz="1100" dirty="0"/>
          </a:p>
          <a:p>
            <a:pPr algn="ctr"/>
            <a:r>
              <a:rPr lang="ko-KR" altLang="en-US" sz="1100" dirty="0"/>
              <a:t> </a:t>
            </a:r>
            <a:r>
              <a:rPr lang="en-US" altLang="ko-KR" sz="1100" dirty="0" err="1"/>
              <a:t>BeautifulSoup</a:t>
            </a:r>
            <a:r>
              <a:rPr lang="ko-KR" altLang="en-US" sz="1100" dirty="0"/>
              <a:t>을 이용하여 크롤링하기 위해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해당 모듈들을 </a:t>
            </a:r>
            <a:r>
              <a:rPr lang="ko-KR" altLang="en-US" sz="1100" dirty="0" err="1"/>
              <a:t>임포트</a:t>
            </a:r>
            <a:r>
              <a:rPr lang="ko-KR" altLang="en-US" sz="1100" dirty="0"/>
              <a:t> 합니다</a:t>
            </a:r>
            <a:r>
              <a:rPr lang="en-US" altLang="ko-KR" sz="1100" dirty="0"/>
              <a:t>.</a:t>
            </a:r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E80AA191-6C74-F54F-8DD9-1A66D8F76EF9}"/>
              </a:ext>
            </a:extLst>
          </p:cNvPr>
          <p:cNvSpPr/>
          <p:nvPr/>
        </p:nvSpPr>
        <p:spPr>
          <a:xfrm>
            <a:off x="3267915" y="2575007"/>
            <a:ext cx="241918" cy="3866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696746-2A18-8045-A6C2-FB2B7ABB5D57}"/>
              </a:ext>
            </a:extLst>
          </p:cNvPr>
          <p:cNvCxnSpPr>
            <a:cxnSpLocks/>
            <a:stCxn id="11" idx="1"/>
            <a:endCxn id="26" idx="1"/>
          </p:cNvCxnSpPr>
          <p:nvPr/>
        </p:nvCxnSpPr>
        <p:spPr>
          <a:xfrm flipV="1">
            <a:off x="3509833" y="2238705"/>
            <a:ext cx="800721" cy="52964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[R] 15">
            <a:extLst>
              <a:ext uri="{FF2B5EF4-FFF2-40B4-BE49-F238E27FC236}">
                <a16:creationId xmlns:a16="http://schemas.microsoft.com/office/drawing/2014/main" id="{463D1D94-4FF9-8249-A1CD-65E604814C01}"/>
              </a:ext>
            </a:extLst>
          </p:cNvPr>
          <p:cNvSpPr/>
          <p:nvPr/>
        </p:nvSpPr>
        <p:spPr>
          <a:xfrm>
            <a:off x="7498683" y="3140098"/>
            <a:ext cx="241918" cy="501317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9FDE1DA-87E5-C147-85AD-F2B28A6D49F6}"/>
              </a:ext>
            </a:extLst>
          </p:cNvPr>
          <p:cNvCxnSpPr>
            <a:cxnSpLocks/>
            <a:stCxn id="16" idx="1"/>
            <a:endCxn id="21" idx="1"/>
          </p:cNvCxnSpPr>
          <p:nvPr/>
        </p:nvCxnSpPr>
        <p:spPr>
          <a:xfrm flipV="1">
            <a:off x="7740601" y="3293828"/>
            <a:ext cx="670336" cy="9692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9BAA9C-47C6-E149-B389-1B27641819F4}"/>
              </a:ext>
            </a:extLst>
          </p:cNvPr>
          <p:cNvSpPr txBox="1"/>
          <p:nvPr/>
        </p:nvSpPr>
        <p:spPr>
          <a:xfrm>
            <a:off x="8410937" y="2993746"/>
            <a:ext cx="3536564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 기상청 주소의 </a:t>
            </a:r>
            <a:r>
              <a:rPr lang="en-US" altLang="ko-KR" sz="1100" dirty="0"/>
              <a:t>html </a:t>
            </a:r>
            <a:r>
              <a:rPr lang="ko-KR" altLang="en-US" sz="1100" dirty="0"/>
              <a:t>문서를 </a:t>
            </a:r>
            <a:r>
              <a:rPr lang="ko-KR" altLang="en-US" sz="1100" dirty="0" err="1"/>
              <a:t>읽어들여오기</a:t>
            </a:r>
            <a:r>
              <a:rPr lang="ko-KR" altLang="en-US" sz="1100" dirty="0"/>
              <a:t> 위해</a:t>
            </a:r>
            <a:r>
              <a:rPr lang="en-US" altLang="ko-KR" sz="1100" dirty="0" err="1"/>
              <a:t>urllib</a:t>
            </a:r>
            <a:r>
              <a:rPr lang="ko-KR" altLang="en-US" sz="1100" dirty="0"/>
              <a:t>의 </a:t>
            </a:r>
            <a:r>
              <a:rPr lang="en-US" altLang="ko-KR" sz="1100" dirty="0"/>
              <a:t>request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 주소를 열어 나온 </a:t>
            </a:r>
            <a:r>
              <a:rPr lang="en-US" altLang="ko-KR" sz="1100" dirty="0"/>
              <a:t>html</a:t>
            </a:r>
            <a:r>
              <a:rPr lang="ko-KR" altLang="en-US" sz="1100" dirty="0"/>
              <a:t>문서를 </a:t>
            </a:r>
            <a:r>
              <a:rPr lang="en-US" altLang="ko-KR" sz="1100" dirty="0"/>
              <a:t>page</a:t>
            </a:r>
            <a:r>
              <a:rPr lang="ko-KR" altLang="en-US" sz="1100" dirty="0"/>
              <a:t>변수에 저장합니다</a:t>
            </a:r>
            <a:r>
              <a:rPr lang="en-US" altLang="ko-KR" sz="1100" dirty="0"/>
              <a:t>.</a:t>
            </a:r>
          </a:p>
        </p:txBody>
      </p:sp>
      <p:sp>
        <p:nvSpPr>
          <p:cNvPr id="23" name="오른쪽 중괄호[R] 22">
            <a:extLst>
              <a:ext uri="{FF2B5EF4-FFF2-40B4-BE49-F238E27FC236}">
                <a16:creationId xmlns:a16="http://schemas.microsoft.com/office/drawing/2014/main" id="{AF9214CC-0323-2143-B207-B921818108E0}"/>
              </a:ext>
            </a:extLst>
          </p:cNvPr>
          <p:cNvSpPr/>
          <p:nvPr/>
        </p:nvSpPr>
        <p:spPr>
          <a:xfrm>
            <a:off x="5423438" y="3817897"/>
            <a:ext cx="241918" cy="956404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6096000" y="3683391"/>
            <a:ext cx="3536564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해당 웹 페이지의 날씨 정보를 담고 있는 테이블을 추출하기 위해 </a:t>
            </a:r>
            <a:r>
              <a:rPr lang="en-US" altLang="ko-KR" sz="1100" dirty="0"/>
              <a:t>soup</a:t>
            </a:r>
            <a:r>
              <a:rPr lang="ko-KR" altLang="en-US" sz="1100" dirty="0"/>
              <a:t>의 </a:t>
            </a:r>
            <a:r>
              <a:rPr lang="en-US" altLang="ko-KR" sz="1100" dirty="0"/>
              <a:t>find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이용하여 추출작업을 진행합니다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날씨정보 테이블은 해당 테이블의 속성값</a:t>
            </a:r>
            <a:endParaRPr lang="en-US" altLang="ko-KR" sz="1100" dirty="0"/>
          </a:p>
          <a:p>
            <a:pPr algn="ctr"/>
            <a:r>
              <a:rPr lang="en-US" altLang="ko-KR" sz="1100" dirty="0"/>
              <a:t>(class=“table_develop3”)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검색하여 추출합니다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데이터를 저장할 리스트를 생성합니다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107DB48-7180-6A42-8C8E-22B17DB2CF40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flipV="1">
            <a:off x="5665356" y="4237389"/>
            <a:ext cx="430644" cy="5871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17953C08-1CB9-1245-B510-93C31A8FE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47" y="4833363"/>
            <a:ext cx="3313070" cy="146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3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7479CE-E24F-7D4F-937D-587A787B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1" y="1823292"/>
            <a:ext cx="10233616" cy="2772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기상청 웹 </a:t>
            </a:r>
            <a:r>
              <a:rPr lang="ko-KR" altLang="en-US" sz="1100" i="1" dirty="0" err="1">
                <a:solidFill>
                  <a:srgbClr val="FF7876"/>
                </a:solidFill>
              </a:rPr>
              <a:t>크롤링</a:t>
            </a:r>
            <a:r>
              <a:rPr lang="ko-KR" altLang="en-US" sz="1100" i="1" dirty="0">
                <a:solidFill>
                  <a:srgbClr val="FF7876"/>
                </a:solidFill>
              </a:rPr>
              <a:t> 작성 </a:t>
            </a:r>
            <a:r>
              <a:rPr lang="en-US" altLang="ko-KR" sz="1100" i="1" dirty="0">
                <a:solidFill>
                  <a:srgbClr val="FF7876"/>
                </a:solidFill>
              </a:rPr>
              <a:t>&amp;</a:t>
            </a:r>
            <a:r>
              <a:rPr lang="ko-KR" altLang="en-US" sz="1100" i="1" dirty="0">
                <a:solidFill>
                  <a:srgbClr val="FF7876"/>
                </a:solidFill>
              </a:rPr>
              <a:t>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B41862-854D-DB41-863F-500495131DB4}"/>
              </a:ext>
            </a:extLst>
          </p:cNvPr>
          <p:cNvSpPr txBox="1"/>
          <p:nvPr/>
        </p:nvSpPr>
        <p:spPr>
          <a:xfrm>
            <a:off x="6166131" y="2238705"/>
            <a:ext cx="5511575" cy="161582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기상청 </a:t>
            </a:r>
            <a:r>
              <a:rPr lang="en-US" altLang="ko-KR" sz="1100" dirty="0"/>
              <a:t>html</a:t>
            </a:r>
            <a:r>
              <a:rPr lang="ko-KR" altLang="en-US" sz="1100" dirty="0"/>
              <a:t>을 저장했던 </a:t>
            </a:r>
            <a:r>
              <a:rPr lang="en-US" altLang="ko-KR" sz="1100" dirty="0"/>
              <a:t>table</a:t>
            </a:r>
            <a:r>
              <a:rPr lang="ko-KR" altLang="en-US" sz="1100" dirty="0"/>
              <a:t>에서 </a:t>
            </a:r>
            <a:r>
              <a:rPr lang="en-US" altLang="ko-KR" sz="1100" dirty="0"/>
              <a:t>tr</a:t>
            </a:r>
            <a:r>
              <a:rPr lang="ko-KR" altLang="en-US" sz="1100" dirty="0"/>
              <a:t>태그를 모두 검색하여 </a:t>
            </a:r>
            <a:r>
              <a:rPr lang="en-US" altLang="ko-KR" sz="1100" dirty="0"/>
              <a:t>for</a:t>
            </a:r>
            <a:r>
              <a:rPr lang="ko-KR" altLang="en-US" sz="1100" dirty="0"/>
              <a:t>문을 진행합니다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tr</a:t>
            </a:r>
            <a:r>
              <a:rPr lang="ko-KR" altLang="en-US" sz="1100" dirty="0"/>
              <a:t>태그를 검색한 내용에서 다시 </a:t>
            </a:r>
            <a:r>
              <a:rPr lang="en-US" altLang="ko-KR" sz="1100" dirty="0"/>
              <a:t>td</a:t>
            </a:r>
            <a:r>
              <a:rPr lang="ko-KR" altLang="en-US" sz="1100" dirty="0"/>
              <a:t>태그를 검색하여 나온 데이터들을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tds</a:t>
            </a:r>
            <a:r>
              <a:rPr lang="ko-KR" altLang="en-US" sz="1100" dirty="0"/>
              <a:t>변수에 저장하게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 err="1"/>
              <a:t>tds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다시 </a:t>
            </a:r>
            <a:r>
              <a:rPr lang="en-US" altLang="ko-KR" sz="1100" dirty="0"/>
              <a:t>for </a:t>
            </a:r>
            <a:r>
              <a:rPr lang="ko-KR" altLang="en-US" sz="1100" dirty="0"/>
              <a:t>문을 돌리게 하여 </a:t>
            </a:r>
            <a:r>
              <a:rPr lang="en-US" altLang="ko-KR" sz="1100" dirty="0"/>
              <a:t>a</a:t>
            </a:r>
            <a:r>
              <a:rPr lang="ko-KR" altLang="en-US" sz="1100" dirty="0"/>
              <a:t>태그를 검색하게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a</a:t>
            </a:r>
            <a:r>
              <a:rPr lang="ko-KR" altLang="en-US" sz="1100" dirty="0"/>
              <a:t>태그를 </a:t>
            </a:r>
            <a:r>
              <a:rPr lang="ko-KR" altLang="en-US" sz="1100" dirty="0" err="1"/>
              <a:t>검색성공시</a:t>
            </a:r>
            <a:r>
              <a:rPr lang="ko-KR" altLang="en-US" sz="1100" dirty="0"/>
              <a:t> 나온 값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도시이름</a:t>
            </a:r>
            <a:r>
              <a:rPr lang="en-US" altLang="ko-KR" sz="1100" dirty="0"/>
              <a:t>)</a:t>
            </a:r>
            <a:r>
              <a:rPr lang="ko-KR" altLang="en-US" sz="1100" dirty="0"/>
              <a:t>을 </a:t>
            </a:r>
            <a:r>
              <a:rPr lang="en-US" altLang="ko-KR" sz="1100" dirty="0"/>
              <a:t>point</a:t>
            </a:r>
            <a:r>
              <a:rPr lang="ko-KR" altLang="en-US" sz="1100" dirty="0"/>
              <a:t>에 저장하게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</a:t>
            </a:r>
            <a:r>
              <a:rPr lang="en-US" altLang="ko-KR" sz="1100" dirty="0" err="1"/>
              <a:t>tds</a:t>
            </a:r>
            <a:r>
              <a:rPr lang="en-US" altLang="ko-KR" sz="1100" dirty="0"/>
              <a:t>(</a:t>
            </a:r>
            <a:r>
              <a:rPr lang="ko-KR" altLang="en-US" sz="1100" dirty="0"/>
              <a:t>검색결과의 도시 날씨정보</a:t>
            </a:r>
            <a:r>
              <a:rPr lang="en-US" altLang="ko-KR" sz="1100" dirty="0"/>
              <a:t>)</a:t>
            </a:r>
            <a:r>
              <a:rPr lang="ko-KR" altLang="en-US" sz="1100" dirty="0"/>
              <a:t>의 </a:t>
            </a:r>
            <a:r>
              <a:rPr lang="en-US" altLang="ko-KR" sz="1100" dirty="0"/>
              <a:t>6</a:t>
            </a:r>
            <a:r>
              <a:rPr lang="ko-KR" altLang="en-US" sz="1100" dirty="0"/>
              <a:t>번째 칸의 값인 </a:t>
            </a:r>
            <a:r>
              <a:rPr lang="ko-KR" altLang="en-US" sz="1100" dirty="0" err="1"/>
              <a:t>기온값을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temprature</a:t>
            </a:r>
            <a:r>
              <a:rPr lang="ko-KR" altLang="en-US" sz="1100" dirty="0"/>
              <a:t>변수에 저장합니다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다음 </a:t>
            </a:r>
            <a:r>
              <a:rPr lang="en-US" altLang="ko-KR" sz="1100" dirty="0" err="1"/>
              <a:t>tds</a:t>
            </a:r>
            <a:r>
              <a:rPr lang="ko-KR" altLang="en-US" sz="1100" dirty="0"/>
              <a:t>의 </a:t>
            </a:r>
            <a:r>
              <a:rPr lang="en-US" altLang="ko-KR" sz="1100" dirty="0"/>
              <a:t>9</a:t>
            </a:r>
            <a:r>
              <a:rPr lang="ko-KR" altLang="en-US" sz="1100" dirty="0" err="1"/>
              <a:t>번째칸의</a:t>
            </a:r>
            <a:r>
              <a:rPr lang="ko-KR" altLang="en-US" sz="1100" dirty="0"/>
              <a:t> 값인 습도를</a:t>
            </a:r>
            <a:r>
              <a:rPr lang="en-US" altLang="ko-KR" sz="1100" dirty="0"/>
              <a:t> humidity</a:t>
            </a:r>
            <a:r>
              <a:rPr lang="ko-KR" altLang="en-US" sz="1100" dirty="0"/>
              <a:t>변수에 저장하게 한 후</a:t>
            </a:r>
            <a:r>
              <a:rPr lang="en-US" altLang="ko-KR" sz="1100" dirty="0"/>
              <a:t>,</a:t>
            </a:r>
          </a:p>
          <a:p>
            <a:pPr algn="ctr"/>
            <a:r>
              <a:rPr lang="en-US" altLang="ko-KR" sz="1100" dirty="0"/>
              <a:t>data</a:t>
            </a:r>
            <a:r>
              <a:rPr lang="ko-KR" altLang="en-US" sz="1100" dirty="0"/>
              <a:t>에 </a:t>
            </a:r>
            <a:r>
              <a:rPr lang="ko-KR" altLang="en-US" sz="1100" dirty="0" err="1"/>
              <a:t>도시이름</a:t>
            </a:r>
            <a:r>
              <a:rPr lang="en-US" altLang="ko-KR" sz="1100" dirty="0"/>
              <a:t>, </a:t>
            </a:r>
            <a:r>
              <a:rPr lang="ko-KR" altLang="en-US" sz="1100" dirty="0"/>
              <a:t>기온</a:t>
            </a:r>
            <a:r>
              <a:rPr lang="en-US" altLang="ko-KR" sz="1100" dirty="0"/>
              <a:t>, </a:t>
            </a:r>
            <a:r>
              <a:rPr lang="ko-KR" altLang="en-US" sz="1100" dirty="0"/>
              <a:t>습도를 추가하게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E80AA191-6C74-F54F-8DD9-1A66D8F76EF9}"/>
              </a:ext>
            </a:extLst>
          </p:cNvPr>
          <p:cNvSpPr/>
          <p:nvPr/>
        </p:nvSpPr>
        <p:spPr>
          <a:xfrm>
            <a:off x="5302479" y="2014544"/>
            <a:ext cx="241918" cy="1276891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696746-2A18-8045-A6C2-FB2B7ABB5D57}"/>
              </a:ext>
            </a:extLst>
          </p:cNvPr>
          <p:cNvCxnSpPr>
            <a:cxnSpLocks/>
            <a:stCxn id="11" idx="1"/>
            <a:endCxn id="26" idx="1"/>
          </p:cNvCxnSpPr>
          <p:nvPr/>
        </p:nvCxnSpPr>
        <p:spPr>
          <a:xfrm>
            <a:off x="5544397" y="2652990"/>
            <a:ext cx="621734" cy="39362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중괄호[R] 22">
            <a:extLst>
              <a:ext uri="{FF2B5EF4-FFF2-40B4-BE49-F238E27FC236}">
                <a16:creationId xmlns:a16="http://schemas.microsoft.com/office/drawing/2014/main" id="{AF9214CC-0323-2143-B207-B921818108E0}"/>
              </a:ext>
            </a:extLst>
          </p:cNvPr>
          <p:cNvSpPr/>
          <p:nvPr/>
        </p:nvSpPr>
        <p:spPr>
          <a:xfrm>
            <a:off x="5423438" y="3817897"/>
            <a:ext cx="241918" cy="765972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7285529" y="4883951"/>
            <a:ext cx="3832928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이후 </a:t>
            </a:r>
            <a:r>
              <a:rPr lang="en-US" altLang="ko-KR" sz="1100" dirty="0" err="1"/>
              <a:t>weather.csv</a:t>
            </a:r>
            <a:r>
              <a:rPr lang="ko-KR" altLang="en-US" sz="1100" dirty="0"/>
              <a:t>파일을 생성합니다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생성후</a:t>
            </a:r>
            <a:r>
              <a:rPr lang="ko-KR" altLang="en-US" sz="1100" dirty="0"/>
              <a:t> </a:t>
            </a:r>
            <a:r>
              <a:rPr lang="en-US" altLang="ko-KR" sz="1100" dirty="0"/>
              <a:t>data</a:t>
            </a:r>
            <a:r>
              <a:rPr lang="ko-KR" altLang="en-US" sz="1100" dirty="0"/>
              <a:t>에 저장된 날씨정보들을 파일에 </a:t>
            </a:r>
            <a:r>
              <a:rPr lang="ko-KR" altLang="en-US" sz="1100" dirty="0" err="1"/>
              <a:t>쓰게합니다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107DB48-7180-6A42-8C8E-22B17DB2CF40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>
            <a:off x="5665356" y="4200883"/>
            <a:ext cx="1620173" cy="89851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6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A8EF1E-EF47-9F4C-9947-2E10B5062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8" y="1422060"/>
            <a:ext cx="5802273" cy="330324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기상청 웹 </a:t>
            </a:r>
            <a:r>
              <a:rPr lang="ko-KR" altLang="en-US" sz="1100" i="1" dirty="0" err="1">
                <a:solidFill>
                  <a:srgbClr val="FF7876"/>
                </a:solidFill>
              </a:rPr>
              <a:t>크롤링</a:t>
            </a:r>
            <a:r>
              <a:rPr lang="ko-KR" altLang="en-US" sz="1100" i="1" dirty="0">
                <a:solidFill>
                  <a:srgbClr val="FF7876"/>
                </a:solidFill>
              </a:rPr>
              <a:t> 작성 </a:t>
            </a:r>
            <a:r>
              <a:rPr lang="en-US" altLang="ko-KR" sz="1100" i="1" dirty="0">
                <a:solidFill>
                  <a:srgbClr val="FF7876"/>
                </a:solidFill>
              </a:rPr>
              <a:t>&amp;</a:t>
            </a:r>
            <a:r>
              <a:rPr lang="ko-KR" altLang="en-US" sz="1100" i="1" dirty="0">
                <a:solidFill>
                  <a:srgbClr val="FF7876"/>
                </a:solidFill>
              </a:rPr>
              <a:t>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8410937" y="3445184"/>
            <a:ext cx="3600152" cy="59739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결과로 나온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기상청 웹 페이지에 저장된 </a:t>
            </a:r>
            <a:r>
              <a:rPr lang="ko-KR" altLang="en-US" sz="1100" dirty="0" err="1"/>
              <a:t>날씨값들을</a:t>
            </a:r>
            <a:r>
              <a:rPr lang="ko-KR" altLang="en-US" sz="1100" dirty="0"/>
              <a:t> 불러와</a:t>
            </a:r>
            <a:endParaRPr lang="en-US" altLang="ko-KR" sz="1100" dirty="0"/>
          </a:p>
          <a:p>
            <a:pPr algn="ctr"/>
            <a:r>
              <a:rPr lang="ko-KR" altLang="en-US" sz="1100" dirty="0"/>
              <a:t>출력 및 </a:t>
            </a:r>
            <a:r>
              <a:rPr lang="en-US" altLang="ko-KR" sz="1100" dirty="0"/>
              <a:t>csv</a:t>
            </a:r>
            <a:r>
              <a:rPr lang="ko-KR" altLang="en-US" sz="1100" dirty="0"/>
              <a:t>파일에 </a:t>
            </a:r>
            <a:r>
              <a:rPr lang="ko-KR" altLang="en-US" sz="1100" dirty="0" err="1"/>
              <a:t>저장하는것을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44BE73-ECCB-F449-B132-BA080DE78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540" y="3943122"/>
            <a:ext cx="4804578" cy="28119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399A12-8CF8-D742-8844-A14FFCB50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051" y="1644985"/>
            <a:ext cx="2243240" cy="51101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B1F259-02D9-9D4F-BDEF-BEC690695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164" y="1363231"/>
            <a:ext cx="2206241" cy="173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4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기상청 웹 </a:t>
            </a:r>
            <a:r>
              <a:rPr lang="ko-KR" altLang="en-US" sz="1100" i="1" dirty="0" err="1">
                <a:solidFill>
                  <a:srgbClr val="FF7876"/>
                </a:solidFill>
              </a:rPr>
              <a:t>크롤링</a:t>
            </a:r>
            <a:r>
              <a:rPr lang="ko-KR" altLang="en-US" sz="1100" i="1" dirty="0">
                <a:solidFill>
                  <a:srgbClr val="FF7876"/>
                </a:solidFill>
              </a:rPr>
              <a:t> 수정 </a:t>
            </a:r>
            <a:r>
              <a:rPr lang="en-US" altLang="ko-KR" sz="1100" i="1" dirty="0">
                <a:solidFill>
                  <a:srgbClr val="FF7876"/>
                </a:solidFill>
              </a:rPr>
              <a:t>( </a:t>
            </a:r>
            <a:r>
              <a:rPr lang="ko-KR" altLang="en-US" sz="1100" i="1" dirty="0">
                <a:solidFill>
                  <a:srgbClr val="FF7876"/>
                </a:solidFill>
              </a:rPr>
              <a:t>날짜와 시간 추가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3781205" y="4723655"/>
            <a:ext cx="4904720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기상청 웹 페이지에서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현재 날짜 및 시간대의 정보를 담고있는 </a:t>
            </a:r>
            <a:r>
              <a:rPr lang="en-US" altLang="ko-Kore-KR" sz="1100" dirty="0"/>
              <a:t>html </a:t>
            </a:r>
            <a:r>
              <a:rPr lang="ko-Kore-KR" altLang="en-US" sz="1100" dirty="0"/>
              <a:t>태그 정보입니다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해당 정보의 </a:t>
            </a:r>
            <a:r>
              <a:rPr lang="en-US" altLang="ko-Kore-KR" sz="1100" dirty="0"/>
              <a:t>value</a:t>
            </a:r>
            <a:r>
              <a:rPr lang="ko-Kore-KR" altLang="en-US" sz="1100" dirty="0"/>
              <a:t>값에서 날짜와 시간대를 추출하여 </a:t>
            </a:r>
            <a:r>
              <a:rPr lang="en-US" altLang="ko-Kore-KR" sz="1100" dirty="0"/>
              <a:t>split</a:t>
            </a:r>
            <a:r>
              <a:rPr lang="ko-Kore-KR" altLang="en-US" sz="1100" dirty="0"/>
              <a:t>하면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날짜와 시간정보를 얻을 수 있습니다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B23CD7-E7ED-D244-BA53-8C28A6E15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17" y="1855660"/>
            <a:ext cx="7118687" cy="12803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E88C597-310A-6944-AE74-7BD55CBA6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710" y="3332715"/>
            <a:ext cx="69596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5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기상청 웹 </a:t>
            </a:r>
            <a:r>
              <a:rPr lang="ko-KR" altLang="en-US" sz="1100" i="1" dirty="0" err="1">
                <a:solidFill>
                  <a:srgbClr val="FF7876"/>
                </a:solidFill>
              </a:rPr>
              <a:t>크롤링</a:t>
            </a:r>
            <a:r>
              <a:rPr lang="ko-KR" altLang="en-US" sz="1100" i="1" dirty="0">
                <a:solidFill>
                  <a:srgbClr val="FF7876"/>
                </a:solidFill>
              </a:rPr>
              <a:t> 수정 </a:t>
            </a:r>
            <a:r>
              <a:rPr lang="en-US" altLang="ko-KR" sz="1100" i="1" dirty="0">
                <a:solidFill>
                  <a:srgbClr val="FF7876"/>
                </a:solidFill>
              </a:rPr>
              <a:t>( </a:t>
            </a:r>
            <a:r>
              <a:rPr lang="ko-KR" altLang="en-US" sz="1100" i="1" dirty="0">
                <a:solidFill>
                  <a:srgbClr val="FF7876"/>
                </a:solidFill>
              </a:rPr>
              <a:t>날짜와 시간 추가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2645859" y="4571425"/>
            <a:ext cx="6900282" cy="195438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해당 태그에 맞게 검색조건을 </a:t>
            </a:r>
            <a:r>
              <a:rPr lang="en-US" altLang="ko-Kore-KR" sz="1100" dirty="0"/>
              <a:t>input</a:t>
            </a:r>
            <a:r>
              <a:rPr lang="ko-Kore-KR" altLang="en-US" sz="1100" dirty="0"/>
              <a:t>형식의 태그에서</a:t>
            </a:r>
            <a:endParaRPr lang="en-US" altLang="ko-Kore-KR" sz="1100" dirty="0"/>
          </a:p>
          <a:p>
            <a:pPr algn="ctr"/>
            <a:r>
              <a:rPr lang="en-US" altLang="ko-Kore-KR" sz="1100" dirty="0"/>
              <a:t>id</a:t>
            </a:r>
            <a:r>
              <a:rPr lang="ko-Kore-KR" altLang="en-US" sz="1100" dirty="0"/>
              <a:t>가 </a:t>
            </a:r>
            <a:r>
              <a:rPr lang="en-US" altLang="ko-Kore-KR" sz="1100" dirty="0" err="1"/>
              <a:t>observation_text</a:t>
            </a:r>
            <a:r>
              <a:rPr lang="ko-Kore-KR" altLang="en-US" sz="1100" dirty="0"/>
              <a:t>인것을 검색한 모습과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해당 검색 내용에서 </a:t>
            </a:r>
            <a:r>
              <a:rPr lang="en-US" altLang="ko-Kore-KR" sz="1100" dirty="0"/>
              <a:t>value</a:t>
            </a:r>
            <a:r>
              <a:rPr lang="ko-Kore-KR" altLang="en-US" sz="1100" dirty="0"/>
              <a:t>의 값을 추출하여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온점</a:t>
            </a:r>
            <a:r>
              <a:rPr lang="en-US" altLang="ko-Kore-KR" sz="1100" dirty="0"/>
              <a:t>(</a:t>
            </a:r>
            <a:r>
              <a:rPr lang="en-US" altLang="ko-KR" sz="1100" dirty="0"/>
              <a:t>.)</a:t>
            </a:r>
            <a:r>
              <a:rPr lang="ko-KR" altLang="en-US" sz="1100" dirty="0"/>
              <a:t>을 기준으로 </a:t>
            </a:r>
            <a:r>
              <a:rPr lang="ko-KR" altLang="en-US" sz="1100" dirty="0" err="1"/>
              <a:t>스플릿한</a:t>
            </a:r>
            <a:r>
              <a:rPr lang="ko-KR" altLang="en-US" sz="1100" dirty="0"/>
              <a:t> 데이터의 모습입니다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ore-KR" sz="1100" dirty="0"/>
          </a:p>
          <a:p>
            <a:pPr algn="ctr"/>
            <a:r>
              <a:rPr lang="ko-Kore-KR" altLang="en-US" sz="1100" dirty="0"/>
              <a:t>처음 검색에서 온점을 기준으로 년월일시가 구분되는것을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확인하여 스플릿후 구분하게 하였습니다</a:t>
            </a:r>
            <a:r>
              <a:rPr lang="en-US" altLang="ko-Kore-KR" sz="1100" dirty="0"/>
              <a:t>.</a:t>
            </a:r>
          </a:p>
          <a:p>
            <a:pPr algn="ctr"/>
            <a:endParaRPr lang="en-US" altLang="ko-Kore-KR" sz="1100" dirty="0"/>
          </a:p>
          <a:p>
            <a:pPr algn="ctr"/>
            <a:r>
              <a:rPr lang="ko-Kore-KR" altLang="en-US" sz="1100" dirty="0"/>
              <a:t>다음 시와 분을 분리하기위해 콜론</a:t>
            </a:r>
            <a:r>
              <a:rPr lang="en-US" altLang="ko-Kore-KR" sz="1100" dirty="0"/>
              <a:t>(</a:t>
            </a:r>
            <a:r>
              <a:rPr lang="en-US" altLang="ko-KR" sz="1100" dirty="0">
                <a:sym typeface="Wingdings" pitchFamily="2" charset="2"/>
              </a:rPr>
              <a:t>:)</a:t>
            </a:r>
            <a:r>
              <a:rPr lang="ko-Kore-KR" altLang="en-US" sz="1100" dirty="0"/>
              <a:t>을 기준으로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콤마로 분리된 마지막 요소를 팝시켜준것에서 한번더 스플릿 해주었습니다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이후 </a:t>
            </a:r>
            <a:r>
              <a:rPr lang="en-US" altLang="ko-Kore-KR" sz="1100" dirty="0" err="1"/>
              <a:t>data_spl</a:t>
            </a:r>
            <a:r>
              <a:rPr lang="ko-Kore-KR" altLang="en-US" sz="1100" dirty="0"/>
              <a:t>에 스플릿한 요소들을 모두 저장시켜준 모습입니다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B98791-D284-FF41-87C9-1A39CC27B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09" y="1583554"/>
            <a:ext cx="69723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5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기상청 웹 </a:t>
            </a:r>
            <a:r>
              <a:rPr lang="ko-KR" altLang="en-US" sz="1100" i="1" dirty="0" err="1">
                <a:solidFill>
                  <a:srgbClr val="FF7876"/>
                </a:solidFill>
              </a:rPr>
              <a:t>크롤링</a:t>
            </a:r>
            <a:r>
              <a:rPr lang="ko-KR" altLang="en-US" sz="1100" i="1" dirty="0">
                <a:solidFill>
                  <a:srgbClr val="FF7876"/>
                </a:solidFill>
              </a:rPr>
              <a:t> 수정 </a:t>
            </a:r>
            <a:r>
              <a:rPr lang="en-US" altLang="ko-KR" sz="1100" i="1" dirty="0">
                <a:solidFill>
                  <a:srgbClr val="FF7876"/>
                </a:solidFill>
              </a:rPr>
              <a:t>( </a:t>
            </a:r>
            <a:r>
              <a:rPr lang="ko-KR" altLang="en-US" sz="1100" i="1" dirty="0">
                <a:solidFill>
                  <a:srgbClr val="FF7876"/>
                </a:solidFill>
              </a:rPr>
              <a:t>날짜와 시간 추가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2654187" y="5826265"/>
            <a:ext cx="6891953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이후 해당 내용들을 종합하여</a:t>
            </a:r>
            <a:endParaRPr lang="en-US" altLang="ko-Kore-KR" sz="1100" dirty="0"/>
          </a:p>
          <a:p>
            <a:pPr algn="ctr"/>
            <a:r>
              <a:rPr lang="en-US" altLang="ko-Kore-KR" sz="1100" dirty="0" err="1"/>
              <a:t>weather.csv</a:t>
            </a:r>
            <a:r>
              <a:rPr lang="en-US" altLang="ko-Kore-KR" sz="1100" dirty="0"/>
              <a:t> </a:t>
            </a:r>
            <a:r>
              <a:rPr lang="ko-Kore-KR" altLang="en-US" sz="1100" dirty="0"/>
              <a:t>첫줄에 현재날짜와 시간대를 기입하여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출력하도록 구성하였습니다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실행결과 정상적으로 작동되는것을 볼 수 있습니다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865719-230A-3448-9812-272448D8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53" y="1340141"/>
            <a:ext cx="5751547" cy="40456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9A2380-5EA9-9C4B-9740-A555AA7C9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607" y="1475307"/>
            <a:ext cx="50165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8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8372</TotalTime>
  <Words>401</Words>
  <Application>Microsoft Macintosh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547</cp:revision>
  <dcterms:created xsi:type="dcterms:W3CDTF">2020-09-01T02:41:10Z</dcterms:created>
  <dcterms:modified xsi:type="dcterms:W3CDTF">2021-09-16T12:58:50Z</dcterms:modified>
</cp:coreProperties>
</file>