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394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Base of Programming 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그래픽스 응용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/yooatom2200/Programing_Base_2/tree/main/10%EC%9E%A5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예시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학습률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배치사이즈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ko-KR" altLang="en-US" sz="1100" i="1" dirty="0">
                <a:solidFill>
                  <a:srgbClr val="FF7876"/>
                </a:solidFill>
              </a:rPr>
              <a:t> 조정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598BFB-5043-6A4F-B4CF-E860283D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8963"/>
            <a:ext cx="5874819" cy="33739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E6538-5C0B-7446-911B-C3EC6868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1" y="1698963"/>
            <a:ext cx="5899259" cy="33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74CADE-B1E6-5642-A65E-9A5BB818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22" y="1478641"/>
            <a:ext cx="3416724" cy="488431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981135" y="2593154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크기를 위해 윈도우 사이즈와 윈도우 제목을 지정합니다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사용자가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종료를 할 시 루프를 종료하기 위한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done </a:t>
            </a:r>
            <a:r>
              <a:rPr lang="ko-KR" altLang="en-US" sz="1100" dirty="0"/>
              <a:t>변수와 </a:t>
            </a:r>
            <a:r>
              <a:rPr lang="ko-KR" altLang="en-US" sz="1100" dirty="0" err="1"/>
              <a:t>파이게임의</a:t>
            </a:r>
            <a:r>
              <a:rPr lang="ko-KR" altLang="en-US" sz="1100" dirty="0"/>
              <a:t> 프레임을 담당할 </a:t>
            </a:r>
            <a:r>
              <a:rPr lang="en-US" altLang="ko-KR" sz="1100" dirty="0"/>
              <a:t>clock</a:t>
            </a:r>
            <a:r>
              <a:rPr lang="ko-KR" altLang="en-US" sz="1100" dirty="0"/>
              <a:t> 객체를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파이게임을</a:t>
            </a:r>
            <a:r>
              <a:rPr lang="ko-KR" altLang="en-US" sz="1100" dirty="0"/>
              <a:t> 실행할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clock.tick</a:t>
            </a:r>
            <a:r>
              <a:rPr lang="ko-KR" altLang="en-US" sz="1100" dirty="0"/>
              <a:t>을 통해 초당프레임을 지정하고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통해 파이게임내에서 발생한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이벤트를 받아오도록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</a:t>
            </a:r>
            <a:r>
              <a:rPr lang="ko-KR" altLang="en-US" sz="1100" dirty="0"/>
              <a:t> 분기를 통해 각 이벤트를 구분하도록 하고 </a:t>
            </a:r>
            <a:r>
              <a:rPr lang="en-US" altLang="ko-KR" sz="1100" dirty="0"/>
              <a:t>quit(</a:t>
            </a:r>
            <a:r>
              <a:rPr lang="ko-KR" altLang="en-US" sz="1100" dirty="0"/>
              <a:t>종료</a:t>
            </a:r>
            <a:r>
              <a:rPr lang="en-US" altLang="ko-KR" sz="1100" dirty="0"/>
              <a:t>)</a:t>
            </a:r>
            <a:r>
              <a:rPr lang="ko-KR" altLang="en-US" sz="1100" dirty="0"/>
              <a:t> 버튼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루프를 </a:t>
            </a:r>
            <a:r>
              <a:rPr lang="ko-KR" altLang="en-US" sz="1100" dirty="0" err="1"/>
              <a:t>종료토록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39631" y="2893236"/>
            <a:ext cx="1441504" cy="13758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1453722" y="4885104"/>
            <a:ext cx="341672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4870446" y="4515680"/>
            <a:ext cx="1078952" cy="92342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1453722" y="3722335"/>
            <a:ext cx="3085909" cy="10934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7559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CCE787-2AC0-3F45-AB5C-FFEE5BEB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" y="1478641"/>
            <a:ext cx="4548371" cy="487743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18861" y="2335444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내에서 배경색과 도형들을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그리기 함수들을 통해 그리기를 진행해줍니다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선은 </a:t>
            </a:r>
            <a:r>
              <a:rPr lang="en-US" altLang="ko-KR" sz="1100" dirty="0"/>
              <a:t>line, </a:t>
            </a:r>
            <a:r>
              <a:rPr lang="ko-KR" altLang="en-US" sz="1100" dirty="0"/>
              <a:t>사각형은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,</a:t>
            </a:r>
            <a:r>
              <a:rPr lang="ko-KR" altLang="en-US" sz="1100" dirty="0"/>
              <a:t> 타원은 </a:t>
            </a:r>
            <a:r>
              <a:rPr lang="en-US" altLang="ko-KR" sz="1100" dirty="0"/>
              <a:t>ellipse,</a:t>
            </a:r>
            <a:r>
              <a:rPr lang="ko-KR" altLang="en-US" sz="1100" dirty="0"/>
              <a:t> 호는 </a:t>
            </a:r>
            <a:r>
              <a:rPr lang="en-US" altLang="ko-KR" sz="1100" dirty="0"/>
              <a:t>arc, </a:t>
            </a:r>
            <a:r>
              <a:rPr lang="ko-KR" altLang="en-US" sz="1100" dirty="0"/>
              <a:t>다각형은 </a:t>
            </a:r>
            <a:r>
              <a:rPr lang="en-US" altLang="ko-KR" sz="1100" dirty="0"/>
              <a:t>polygon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그려줍니다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윈도우 내에 글씨를 표현하기 위해 폰트를 지정하고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폰트를 통해 글씨를 입력해주도록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각각 도형그리기와 </a:t>
            </a:r>
            <a:r>
              <a:rPr lang="ko-KR" altLang="en-US" sz="1100" dirty="0" err="1"/>
              <a:t>폰트그리기</a:t>
            </a:r>
            <a:r>
              <a:rPr lang="ko-KR" altLang="en-US" sz="1100" dirty="0"/>
              <a:t> 함수들을 </a:t>
            </a:r>
            <a:r>
              <a:rPr lang="ko-KR" altLang="en-US" sz="1100" dirty="0" err="1"/>
              <a:t>적용시켜주기</a:t>
            </a:r>
            <a:r>
              <a:rPr lang="ko-KR" altLang="en-US" sz="1100" dirty="0"/>
              <a:t>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디스플레이 갱신인 </a:t>
            </a:r>
            <a:r>
              <a:rPr lang="en-US" altLang="ko-KR" sz="1100" dirty="0" err="1"/>
              <a:t>display.filp</a:t>
            </a:r>
            <a:r>
              <a:rPr lang="ko-KR" altLang="en-US" sz="1100" dirty="0"/>
              <a:t>을 통해 화면 갱신을 진행해줍니다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마지막으로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종료 이벤트가 발생시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밖으로 나오게 되어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pygame.quit</a:t>
            </a:r>
            <a:r>
              <a:rPr lang="ko-KR" altLang="en-US" sz="1100" dirty="0"/>
              <a:t>을 통해 프로그램이 종료되게 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5228646" y="2720165"/>
            <a:ext cx="790215" cy="39416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677740" y="4844120"/>
            <a:ext cx="3085909" cy="15119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3763649" y="4684957"/>
            <a:ext cx="2185749" cy="91514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922492" y="1478640"/>
            <a:ext cx="4306154" cy="327138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44741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03952" y="3581617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 지정했던 그리기 함수들을 토대로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도형과 폰트들이 잘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F1C90-7B30-E64C-8DC5-5E5A1A66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85" y="1363231"/>
            <a:ext cx="4395815" cy="54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A07E4519-1E25-724A-A912-09467402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9" y="1340141"/>
            <a:ext cx="5314057" cy="537936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179762" y="1815125"/>
            <a:ext cx="324746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두개의 공을 독립적 객체로 구성하기위해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Ball</a:t>
            </a:r>
            <a:r>
              <a:rPr lang="ko-KR" altLang="en-US" sz="1100" dirty="0"/>
              <a:t> 클래스를 생성합니다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1553672" y="2030569"/>
            <a:ext cx="4626090" cy="11172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238929" y="2379058"/>
            <a:ext cx="1314743" cy="153748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678055" y="5849201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공이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프레임 외부로 나가려고 </a:t>
            </a:r>
            <a:r>
              <a:rPr lang="ko-KR" altLang="en-US" sz="1100" dirty="0" err="1"/>
              <a:t>할때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공의 좌표가 경계선에 </a:t>
            </a:r>
            <a:r>
              <a:rPr lang="ko-KR" altLang="en-US" sz="1100" dirty="0" err="1"/>
              <a:t>있을때</a:t>
            </a:r>
            <a:r>
              <a:rPr lang="ko-KR" altLang="en-US" sz="1100" dirty="0"/>
              <a:t> 반대방향으로 </a:t>
            </a:r>
            <a:r>
              <a:rPr lang="ko-KR" altLang="en-US" sz="1100" dirty="0" err="1"/>
              <a:t>축방향들을</a:t>
            </a:r>
            <a:r>
              <a:rPr lang="ko-KR" altLang="en-US" sz="1100" dirty="0"/>
              <a:t> 지정하기위해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이동간격에</a:t>
            </a:r>
            <a:r>
              <a:rPr lang="ko-KR" altLang="en-US" sz="1100" dirty="0"/>
              <a:t> </a:t>
            </a:r>
            <a:r>
              <a:rPr lang="en-US" altLang="ko-KR" sz="1100" dirty="0"/>
              <a:t>-1</a:t>
            </a:r>
            <a:r>
              <a:rPr lang="ko-KR" altLang="en-US" sz="1100" dirty="0"/>
              <a:t>을 곱하게 하는 </a:t>
            </a:r>
            <a:r>
              <a:rPr lang="en-US" altLang="ko-KR" sz="1100" dirty="0"/>
              <a:t>bounce</a:t>
            </a:r>
            <a:r>
              <a:rPr lang="ko-KR" altLang="en-US" sz="1100" dirty="0"/>
              <a:t>함수를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507881" y="5308361"/>
            <a:ext cx="2971693" cy="134329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479574" y="5980007"/>
            <a:ext cx="2198481" cy="16927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FB0025-9684-E44B-9CB8-937078D0DE3C}"/>
              </a:ext>
            </a:extLst>
          </p:cNvPr>
          <p:cNvSpPr txBox="1"/>
          <p:nvPr/>
        </p:nvSpPr>
        <p:spPr>
          <a:xfrm>
            <a:off x="507882" y="4029821"/>
            <a:ext cx="5045104" cy="45316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BC88EC-E9E8-8C47-A407-A2282EE0DEA4}"/>
              </a:ext>
            </a:extLst>
          </p:cNvPr>
          <p:cNvSpPr txBox="1"/>
          <p:nvPr/>
        </p:nvSpPr>
        <p:spPr>
          <a:xfrm>
            <a:off x="536613" y="4596263"/>
            <a:ext cx="1939550" cy="6069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2393D7-A6C4-0C49-AFF1-0946A80BBCBC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 flipV="1">
            <a:off x="2476163" y="4811707"/>
            <a:ext cx="4317335" cy="880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F27C07-5D4E-724F-A944-0A2B104D4B38}"/>
              </a:ext>
            </a:extLst>
          </p:cNvPr>
          <p:cNvSpPr txBox="1"/>
          <p:nvPr/>
        </p:nvSpPr>
        <p:spPr>
          <a:xfrm>
            <a:off x="6793498" y="4596263"/>
            <a:ext cx="294569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공의 이동할 좌표를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변화량에</a:t>
            </a:r>
            <a:r>
              <a:rPr lang="ko-KR" altLang="en-US" sz="1100" dirty="0"/>
              <a:t> 맞게 계산할 </a:t>
            </a:r>
            <a:r>
              <a:rPr lang="en-US" altLang="ko-KR" sz="1100" dirty="0"/>
              <a:t>move </a:t>
            </a:r>
            <a:r>
              <a:rPr lang="ko-KR" altLang="en-US" sz="1100" dirty="0"/>
              <a:t>함수입니다</a:t>
            </a:r>
            <a:r>
              <a:rPr lang="en-US" altLang="ko-KR" sz="11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B9830A-8AAE-0547-B777-F268252B332E}"/>
              </a:ext>
            </a:extLst>
          </p:cNvPr>
          <p:cNvSpPr txBox="1"/>
          <p:nvPr/>
        </p:nvSpPr>
        <p:spPr>
          <a:xfrm>
            <a:off x="7007296" y="3164827"/>
            <a:ext cx="294569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공을 화면에 표현해 줄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 </a:t>
            </a:r>
            <a:r>
              <a:rPr lang="ko-KR" altLang="en-US" sz="1100" dirty="0" err="1"/>
              <a:t>그리히</a:t>
            </a:r>
            <a:r>
              <a:rPr lang="ko-KR" altLang="en-US" sz="1100" dirty="0"/>
              <a:t> 함수인 </a:t>
            </a:r>
            <a:r>
              <a:rPr lang="en-US" altLang="ko-KR" sz="1100" dirty="0"/>
              <a:t>draw</a:t>
            </a:r>
            <a:r>
              <a:rPr lang="ko-KR" altLang="en-US" sz="1100" dirty="0"/>
              <a:t> 함수 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EF5AFA-5D87-8142-8336-0B60ADC29D0B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52986" y="3380271"/>
            <a:ext cx="1454310" cy="8761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0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D4AD37CE-9023-6D4C-96AF-DD1DC83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3" y="1487601"/>
            <a:ext cx="2960103" cy="515903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78055" y="2629766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 클래스를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각각 독립적으로 실행할 공 객체들을 생성해 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각 공의 속성에 맞게 속성값들을 지정해주도록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2767476" y="2929848"/>
            <a:ext cx="2910579" cy="725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908293" y="1487601"/>
            <a:ext cx="1859183" cy="302960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678055" y="4080966"/>
            <a:ext cx="5176576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while</a:t>
            </a:r>
            <a:r>
              <a:rPr lang="ko-KR" altLang="en-US" sz="1100" dirty="0"/>
              <a:t>문으로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객체들을 그리도록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1165254" y="6117579"/>
            <a:ext cx="1859184" cy="5290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3024438" y="4211771"/>
            <a:ext cx="2653617" cy="2170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5" y="5463991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 지정했던 그리기 함수들을 토대로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 그리기가 정상적으로 </a:t>
            </a:r>
            <a:r>
              <a:rPr lang="ko-KR" altLang="en-US" sz="1100" dirty="0" err="1"/>
              <a:t>진행되는것을</a:t>
            </a:r>
            <a:r>
              <a:rPr lang="ko-KR" altLang="en-US" sz="1100" dirty="0"/>
              <a:t> 알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5AAF36-67C9-744A-A52B-1A332798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488093"/>
            <a:ext cx="4098035" cy="32299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825ED1-576A-E242-87F5-8E4B54BB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81" y="1488093"/>
            <a:ext cx="4098035" cy="3229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00D747-45B3-2240-9B47-2CE4FCEB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008" y="1537825"/>
            <a:ext cx="4098035" cy="31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C8D626-58CE-0F4C-8199-3827DEFE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08" y="1424245"/>
            <a:ext cx="4185936" cy="51966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눈그리기</a:t>
            </a:r>
            <a:r>
              <a:rPr lang="ko-KR" altLang="en-US" sz="1100" i="1" dirty="0">
                <a:solidFill>
                  <a:srgbClr val="FF7876"/>
                </a:solidFill>
              </a:rPr>
              <a:t> 구현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12235" y="1811519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리스트를 이용하여 </a:t>
            </a:r>
            <a:r>
              <a:rPr lang="ko-KR" altLang="en-US" sz="1100" dirty="0" err="1"/>
              <a:t>여러개의</a:t>
            </a:r>
            <a:r>
              <a:rPr lang="ko-KR" altLang="en-US" sz="1100" dirty="0"/>
              <a:t> 공들을 그려</a:t>
            </a:r>
            <a:endParaRPr lang="en-US" altLang="ko-KR" sz="1100" dirty="0"/>
          </a:p>
          <a:p>
            <a:pPr algn="ctr"/>
            <a:r>
              <a:rPr lang="ko-KR" altLang="en-US" sz="1100" dirty="0"/>
              <a:t>눈들을 구성합니다</a:t>
            </a:r>
            <a:r>
              <a:rPr lang="en-US" altLang="ko-KR" sz="1100" dirty="0"/>
              <a:t>.</a:t>
            </a:r>
            <a:r>
              <a:rPr lang="ko-KR" altLang="en-US" sz="1100" dirty="0"/>
              <a:t> 리스트 안의 내용들은 각 원들의 </a:t>
            </a:r>
            <a:r>
              <a:rPr lang="ko-KR" altLang="en-US" sz="1100" dirty="0" err="1"/>
              <a:t>좌표쌍들을</a:t>
            </a:r>
            <a:r>
              <a:rPr lang="ko-KR" altLang="en-US" sz="1100" dirty="0"/>
              <a:t> 입력합니다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2913133" y="2026963"/>
            <a:ext cx="2699102" cy="172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674508" y="1427605"/>
            <a:ext cx="2238625" cy="12021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588798"/>
            <a:ext cx="5176576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 </a:t>
            </a:r>
            <a:r>
              <a:rPr lang="ko-KR" altLang="en-US" sz="1100" dirty="0"/>
              <a:t>문을 통해 눈이 위에서 아래로 떨어지는 것을 </a:t>
            </a:r>
            <a:r>
              <a:rPr lang="ko-KR" altLang="en-US" sz="1100" dirty="0" err="1"/>
              <a:t>형상화합니다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그리기를 통해 눈을 그려주고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y</a:t>
            </a:r>
            <a:r>
              <a:rPr lang="ko-KR" altLang="en-US" sz="1100" dirty="0"/>
              <a:t>좌표를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픽셀씩</a:t>
            </a:r>
            <a:r>
              <a:rPr lang="ko-KR" altLang="en-US" sz="1100" dirty="0"/>
              <a:t> 이동하여 눈이 </a:t>
            </a:r>
            <a:r>
              <a:rPr lang="ko-KR" altLang="en-US" sz="1100" dirty="0" err="1"/>
              <a:t>내려가는것을</a:t>
            </a:r>
            <a:r>
              <a:rPr lang="ko-KR" altLang="en-US" sz="1100" dirty="0"/>
              <a:t> 표현하도록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맨 밑에 눈이 도착하면 다시 해당 눈을 맨 위로 옮기고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x</a:t>
            </a:r>
            <a:r>
              <a:rPr lang="ko-KR" altLang="en-US" sz="1100" dirty="0"/>
              <a:t>값에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부여하여 같은 위치에서 내리지 않도록 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965820" y="4445005"/>
            <a:ext cx="3894624" cy="21758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4860444" y="5058158"/>
            <a:ext cx="962205" cy="47478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눈그리기</a:t>
            </a:r>
            <a:r>
              <a:rPr lang="ko-KR" altLang="en-US" sz="1100" i="1" dirty="0">
                <a:solidFill>
                  <a:srgbClr val="FF7876"/>
                </a:solidFill>
              </a:rPr>
              <a:t> 구현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474921" y="5679434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원으로 표현한 눈 객체들이 원하는 </a:t>
            </a:r>
            <a:r>
              <a:rPr lang="ko-KR" altLang="en-US" sz="1100" dirty="0" err="1"/>
              <a:t>범주내로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출력되는것을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/>
              <a:t>.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3E404-658A-6F48-A8A9-A379BF62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8" y="1368445"/>
            <a:ext cx="4178608" cy="4407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0E55D4-8353-AA4B-AB8B-F2DC1906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24" y="1368445"/>
            <a:ext cx="4178608" cy="44071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380429-9887-E14A-8802-D7B3A54CE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33" y="1457781"/>
            <a:ext cx="3847734" cy="40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8670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10236</TotalTime>
  <Words>458</Words>
  <Application>Microsoft Macintosh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662</cp:revision>
  <dcterms:created xsi:type="dcterms:W3CDTF">2020-09-01T02:41:10Z</dcterms:created>
  <dcterms:modified xsi:type="dcterms:W3CDTF">2021-12-06T16:58:43Z</dcterms:modified>
</cp:coreProperties>
</file>