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6" r:id="rId3"/>
    <p:sldId id="311" r:id="rId4"/>
    <p:sldId id="310" r:id="rId5"/>
    <p:sldId id="308" r:id="rId6"/>
    <p:sldId id="312" r:id="rId7"/>
    <p:sldId id="313" r:id="rId8"/>
    <p:sldId id="314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응용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8ADB23-2E94-594D-865E-03323723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6" y="1330863"/>
            <a:ext cx="5936900" cy="38821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원두 가격 동적 웹 사이트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4763706" y="1938623"/>
            <a:ext cx="421125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플라스크를 실행하기 위해 먼저</a:t>
            </a:r>
            <a:endParaRPr lang="en-US" altLang="ko-KR" sz="1100" dirty="0"/>
          </a:p>
          <a:p>
            <a:pPr algn="ctr"/>
            <a:r>
              <a:rPr lang="ko-KR" altLang="en-US" sz="1100" dirty="0"/>
              <a:t>플라스크 객체를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2855219" y="2238705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3097137" y="2154067"/>
            <a:ext cx="1666569" cy="27797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[R] 15">
            <a:extLst>
              <a:ext uri="{FF2B5EF4-FFF2-40B4-BE49-F238E27FC236}">
                <a16:creationId xmlns:a16="http://schemas.microsoft.com/office/drawing/2014/main" id="{463D1D94-4FF9-8249-A1CD-65E604814C01}"/>
              </a:ext>
            </a:extLst>
          </p:cNvPr>
          <p:cNvSpPr/>
          <p:nvPr/>
        </p:nvSpPr>
        <p:spPr>
          <a:xfrm>
            <a:off x="2976178" y="2895684"/>
            <a:ext cx="241918" cy="5013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FDE1DA-87E5-C147-85AD-F2B28A6D49F6}"/>
              </a:ext>
            </a:extLst>
          </p:cNvPr>
          <p:cNvCxnSpPr>
            <a:cxnSpLocks/>
            <a:stCxn id="16" idx="1"/>
            <a:endCxn id="21" idx="1"/>
          </p:cNvCxnSpPr>
          <p:nvPr/>
        </p:nvCxnSpPr>
        <p:spPr>
          <a:xfrm>
            <a:off x="3218096" y="3146343"/>
            <a:ext cx="3442803" cy="5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9BAA9C-47C6-E149-B389-1B27641819F4}"/>
              </a:ext>
            </a:extLst>
          </p:cNvPr>
          <p:cNvSpPr txBox="1"/>
          <p:nvPr/>
        </p:nvSpPr>
        <p:spPr>
          <a:xfrm>
            <a:off x="6660899" y="2762157"/>
            <a:ext cx="39963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앱 실행 기본경로에서 </a:t>
            </a:r>
            <a:r>
              <a:rPr lang="en-US" altLang="ko-KR" sz="1100" dirty="0"/>
              <a:t>/prices </a:t>
            </a:r>
            <a:r>
              <a:rPr lang="ko-KR" altLang="en-US" sz="1100" dirty="0" err="1"/>
              <a:t>요청시</a:t>
            </a:r>
            <a:r>
              <a:rPr lang="ko-KR" altLang="en-US" sz="1100" dirty="0"/>
              <a:t> 진행되는 함수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prices</a:t>
            </a:r>
            <a:r>
              <a:rPr lang="ko-KR" altLang="en-US" sz="1100" dirty="0"/>
              <a:t>라는 함수로 정의하고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랜덤한</a:t>
            </a:r>
            <a:r>
              <a:rPr lang="ko-KR" altLang="en-US" sz="1100" dirty="0"/>
              <a:t> 값을 넣어주기 위해 </a:t>
            </a:r>
            <a:r>
              <a:rPr lang="en-US" altLang="ko-KR" sz="1100" dirty="0"/>
              <a:t>random</a:t>
            </a:r>
            <a:r>
              <a:rPr lang="ko-KR" altLang="en-US" sz="1100" dirty="0"/>
              <a:t>과 </a:t>
            </a:r>
            <a:r>
              <a:rPr lang="en-US" altLang="ko-KR" sz="1100" dirty="0"/>
              <a:t>time</a:t>
            </a:r>
            <a:r>
              <a:rPr lang="ko-KR" altLang="en-US" sz="1100" dirty="0"/>
              <a:t>라이브러리를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적재해줍니다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3338784" y="3591320"/>
            <a:ext cx="241918" cy="48385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865934" y="3638624"/>
            <a:ext cx="3996310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랜덤한</a:t>
            </a:r>
            <a:r>
              <a:rPr lang="ko-KR" altLang="en-US" sz="1100" dirty="0"/>
              <a:t> 값을 제공해주기 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p</a:t>
            </a:r>
            <a:r>
              <a:rPr lang="ko-KR" altLang="en-US" sz="1100" dirty="0"/>
              <a:t>변수에 </a:t>
            </a:r>
            <a:r>
              <a:rPr lang="en-US" altLang="ko-KR" sz="1100" dirty="0"/>
              <a:t>4</a:t>
            </a:r>
            <a:r>
              <a:rPr lang="ko-KR" altLang="en-US" sz="1100" dirty="0"/>
              <a:t>이상 </a:t>
            </a:r>
            <a:r>
              <a:rPr lang="en-US" altLang="ko-KR" sz="1100" dirty="0"/>
              <a:t>7</a:t>
            </a:r>
            <a:r>
              <a:rPr lang="ko-KR" altLang="en-US" sz="1100" dirty="0"/>
              <a:t>미만의 수를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넣어줍니다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소수점 반올림을 위해 </a:t>
            </a:r>
            <a:r>
              <a:rPr lang="en-US" altLang="ko-KR" sz="1100" dirty="0"/>
              <a:t>price</a:t>
            </a:r>
            <a:r>
              <a:rPr lang="ko-KR" altLang="en-US" sz="1100" dirty="0"/>
              <a:t>변수에</a:t>
            </a:r>
            <a:endParaRPr lang="en-US" altLang="ko-KR" sz="1100" dirty="0"/>
          </a:p>
          <a:p>
            <a:pPr algn="ctr"/>
            <a:r>
              <a:rPr lang="en-US" altLang="ko-KR" sz="1100" dirty="0"/>
              <a:t>round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en-US" altLang="ko-KR" sz="1100" dirty="0"/>
              <a:t>p</a:t>
            </a:r>
            <a:r>
              <a:rPr lang="ko-KR" altLang="en-US" sz="1100" dirty="0"/>
              <a:t>변수의 소수점 중 </a:t>
            </a:r>
            <a:r>
              <a:rPr lang="en-US" altLang="ko-KR" sz="1100" dirty="0"/>
              <a:t>2</a:t>
            </a:r>
            <a:r>
              <a:rPr lang="ko-KR" altLang="en-US" sz="1100" dirty="0"/>
              <a:t>자리단위에서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반올림을 진행해주고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daytime</a:t>
            </a:r>
            <a:r>
              <a:rPr lang="ko-KR" altLang="en-US" sz="1100" dirty="0"/>
              <a:t>에 현재시간정보를 제공해줍니다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>
            <a:off x="3580702" y="3833248"/>
            <a:ext cx="3285232" cy="35937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95E183-FE66-284C-BB3B-3E1AFA782B83}"/>
              </a:ext>
            </a:extLst>
          </p:cNvPr>
          <p:cNvCxnSpPr>
            <a:cxnSpLocks/>
          </p:cNvCxnSpPr>
          <p:nvPr/>
        </p:nvCxnSpPr>
        <p:spPr>
          <a:xfrm>
            <a:off x="4369697" y="4494272"/>
            <a:ext cx="2496237" cy="44697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DE3493-9D44-084D-BB36-526FB86AD0DB}"/>
              </a:ext>
            </a:extLst>
          </p:cNvPr>
          <p:cNvSpPr txBox="1"/>
          <p:nvPr/>
        </p:nvSpPr>
        <p:spPr>
          <a:xfrm>
            <a:off x="6865934" y="4845755"/>
            <a:ext cx="399631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prices.html</a:t>
            </a:r>
            <a:r>
              <a:rPr lang="ko-KR" altLang="en-US" sz="1100" dirty="0"/>
              <a:t> 파일에 </a:t>
            </a:r>
            <a:r>
              <a:rPr lang="en-US" altLang="ko-KR" sz="1100" dirty="0"/>
              <a:t>pr</a:t>
            </a:r>
            <a:r>
              <a:rPr lang="ko-KR" altLang="en-US" sz="1100" dirty="0"/>
              <a:t>과 </a:t>
            </a:r>
            <a:r>
              <a:rPr lang="en-US" altLang="ko-KR" sz="1100" dirty="0"/>
              <a:t>dt</a:t>
            </a:r>
            <a:r>
              <a:rPr lang="ko-KR" altLang="en-US" sz="1100" dirty="0"/>
              <a:t>변수를 제공하여 </a:t>
            </a:r>
            <a:r>
              <a:rPr lang="en-US" altLang="ko-KR" sz="1100" dirty="0"/>
              <a:t>html</a:t>
            </a:r>
            <a:r>
              <a:rPr lang="ko-KR" altLang="en-US" sz="1100" dirty="0"/>
              <a:t>문서를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렌더링하여 </a:t>
            </a:r>
            <a:r>
              <a:rPr lang="en-US" altLang="ko-KR" sz="1100" dirty="0"/>
              <a:t>flask</a:t>
            </a:r>
            <a:r>
              <a:rPr lang="ko-KR" altLang="en-US" sz="1100" dirty="0"/>
              <a:t>에 표현하도록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696535" y="5764821"/>
            <a:ext cx="39963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if __name__ == “__main__”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프로그램이 첫 실행되는 부분이 해당 </a:t>
            </a:r>
            <a:r>
              <a:rPr lang="ko-KR" altLang="en-US" sz="1100" dirty="0" err="1"/>
              <a:t>부분인경우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메인함수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실행하도록 하는 분기입니다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플라스크 객체인 </a:t>
            </a:r>
            <a:r>
              <a:rPr lang="en-US" altLang="ko-KR" sz="1100" dirty="0"/>
              <a:t>app</a:t>
            </a:r>
            <a:r>
              <a:rPr lang="ko-KR" altLang="en-US" sz="1100" dirty="0"/>
              <a:t>을 실행하도록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A4BE365-49C6-A345-8DD9-05A0D087E9A2}"/>
              </a:ext>
            </a:extLst>
          </p:cNvPr>
          <p:cNvCxnSpPr>
            <a:cxnSpLocks/>
          </p:cNvCxnSpPr>
          <p:nvPr/>
        </p:nvCxnSpPr>
        <p:spPr>
          <a:xfrm>
            <a:off x="3358755" y="4996491"/>
            <a:ext cx="1164691" cy="76833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C3A73203-31D1-984A-968B-247EB4BE2152}"/>
              </a:ext>
            </a:extLst>
          </p:cNvPr>
          <p:cNvSpPr/>
          <p:nvPr/>
        </p:nvSpPr>
        <p:spPr>
          <a:xfrm>
            <a:off x="3139351" y="4746620"/>
            <a:ext cx="241918" cy="48385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7FE229-75F2-7745-B650-4213AB98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1224732"/>
            <a:ext cx="5909709" cy="274870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원두 가격 동적 웹 사이트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6758460" y="1952415"/>
            <a:ext cx="4211258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브라우저 탭</a:t>
            </a:r>
            <a:r>
              <a:rPr lang="en-US" altLang="ko-KR" sz="1100" dirty="0"/>
              <a:t>(</a:t>
            </a:r>
            <a:r>
              <a:rPr lang="ko-KR" altLang="en-US" sz="1100" dirty="0"/>
              <a:t>헤드</a:t>
            </a:r>
            <a:r>
              <a:rPr lang="en-US" altLang="ko-KR" sz="1100" dirty="0"/>
              <a:t>)</a:t>
            </a:r>
            <a:r>
              <a:rPr lang="ko-KR" altLang="en-US" sz="1100" dirty="0"/>
              <a:t>에 표현될 </a:t>
            </a:r>
            <a:r>
              <a:rPr lang="en-US" altLang="ko-KR" sz="1100" dirty="0"/>
              <a:t>head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5226186" y="2249048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5468104" y="2083220"/>
            <a:ext cx="1290356" cy="35916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3B1CA88-16EB-B64E-B79B-8AB15B9B7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78" y="1368334"/>
            <a:ext cx="3653498" cy="570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3160589-B721-6F48-9534-A4BDFD345CDC}"/>
              </a:ext>
            </a:extLst>
          </p:cNvPr>
          <p:cNvSpPr txBox="1"/>
          <p:nvPr/>
        </p:nvSpPr>
        <p:spPr>
          <a:xfrm>
            <a:off x="8779858" y="1408550"/>
            <a:ext cx="1840553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31" name="오른쪽 중괄호[R] 30">
            <a:extLst>
              <a:ext uri="{FF2B5EF4-FFF2-40B4-BE49-F238E27FC236}">
                <a16:creationId xmlns:a16="http://schemas.microsoft.com/office/drawing/2014/main" id="{32CAA667-E215-A343-9890-D13C0887D6C7}"/>
              </a:ext>
            </a:extLst>
          </p:cNvPr>
          <p:cNvSpPr/>
          <p:nvPr/>
        </p:nvSpPr>
        <p:spPr>
          <a:xfrm>
            <a:off x="5975041" y="2947821"/>
            <a:ext cx="241918" cy="56412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300C58-531F-204A-BE66-B36A2E34BBC5}"/>
              </a:ext>
            </a:extLst>
          </p:cNvPr>
          <p:cNvSpPr txBox="1"/>
          <p:nvPr/>
        </p:nvSpPr>
        <p:spPr>
          <a:xfrm>
            <a:off x="6674229" y="3736311"/>
            <a:ext cx="42112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브라우저 </a:t>
            </a:r>
            <a:r>
              <a:rPr lang="ko-KR" altLang="en-US" sz="1100" dirty="0" err="1"/>
              <a:t>메인화면</a:t>
            </a:r>
            <a:r>
              <a:rPr lang="en-US" altLang="ko-KR" sz="1100" dirty="0"/>
              <a:t>(</a:t>
            </a:r>
            <a:r>
              <a:rPr lang="ko-KR" altLang="en-US" sz="1100" dirty="0"/>
              <a:t>바디</a:t>
            </a:r>
            <a:r>
              <a:rPr lang="en-US" altLang="ko-KR" sz="1100" dirty="0"/>
              <a:t>)</a:t>
            </a:r>
            <a:r>
              <a:rPr lang="ko-KR" altLang="en-US" sz="1100" dirty="0"/>
              <a:t>에 표현될 </a:t>
            </a:r>
            <a:r>
              <a:rPr lang="en-US" altLang="ko-KR" sz="1100" dirty="0"/>
              <a:t>body </a:t>
            </a:r>
            <a:r>
              <a:rPr lang="ko-KR" altLang="en-US" sz="1100" dirty="0"/>
              <a:t>내용입니다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이전에 </a:t>
            </a:r>
            <a:r>
              <a:rPr lang="en-US" altLang="ko-KR" sz="1100" dirty="0"/>
              <a:t>html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제공받은 변수 </a:t>
            </a:r>
            <a:r>
              <a:rPr lang="en-US" altLang="ko-KR" sz="1100" dirty="0"/>
              <a:t>pr</a:t>
            </a:r>
            <a:r>
              <a:rPr lang="ko-KR" altLang="en-US" sz="1100" dirty="0"/>
              <a:t>과 </a:t>
            </a:r>
            <a:r>
              <a:rPr lang="en-US" altLang="ko-KR" sz="1100" dirty="0"/>
              <a:t>dt</a:t>
            </a:r>
            <a:r>
              <a:rPr lang="ko-KR" altLang="en-US" sz="1100" dirty="0"/>
              <a:t>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각각 삽입되어 </a:t>
            </a:r>
            <a:r>
              <a:rPr lang="ko-KR" altLang="en-US" sz="1100" dirty="0" err="1"/>
              <a:t>작성된것을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98FF57-4C5D-3C4C-928E-694E494E13B5}"/>
              </a:ext>
            </a:extLst>
          </p:cNvPr>
          <p:cNvCxnSpPr>
            <a:cxnSpLocks/>
            <a:stCxn id="31" idx="1"/>
            <a:endCxn id="34" idx="1"/>
          </p:cNvCxnSpPr>
          <p:nvPr/>
        </p:nvCxnSpPr>
        <p:spPr>
          <a:xfrm>
            <a:off x="6216959" y="3229882"/>
            <a:ext cx="457270" cy="80651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2388FEE-A4DC-CD49-A582-A8388A173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941" y="2612721"/>
            <a:ext cx="2691182" cy="1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원두 가격 동적 웹 사이트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735672-8528-944C-9585-B91B6543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36" y="2476162"/>
            <a:ext cx="2610620" cy="1030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151E6B-B9D0-5646-810D-563B064E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90" y="2476162"/>
            <a:ext cx="2610620" cy="1041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DAD9B6-8378-AE48-8D7B-EC79DDA4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445" y="2476162"/>
            <a:ext cx="2610620" cy="11033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4218785" y="4578069"/>
            <a:ext cx="3871660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flask </a:t>
            </a:r>
            <a:r>
              <a:rPr lang="ko-KR" altLang="en-US" sz="1100" dirty="0"/>
              <a:t>기본 주소에서 </a:t>
            </a:r>
            <a:r>
              <a:rPr lang="en-US" altLang="ko-KR" sz="1100" dirty="0"/>
              <a:t>/prices</a:t>
            </a:r>
            <a:r>
              <a:rPr lang="ko-KR" altLang="en-US" sz="1100" dirty="0"/>
              <a:t>에 접속하여 나온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작성한 </a:t>
            </a:r>
            <a:r>
              <a:rPr lang="ko-KR" altLang="en-US" sz="1100" dirty="0" err="1"/>
              <a:t>코드대로</a:t>
            </a:r>
            <a:r>
              <a:rPr lang="ko-KR" altLang="en-US" sz="1100" dirty="0"/>
              <a:t> 출력되며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새로고침시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랜덤한</a:t>
            </a:r>
            <a:r>
              <a:rPr lang="ko-KR" altLang="en-US" sz="1100" dirty="0"/>
              <a:t> 커피빈값들이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35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(for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096000" y="2669349"/>
            <a:ext cx="360015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템플릿 </a:t>
            </a:r>
            <a:r>
              <a:rPr lang="ko-KR" altLang="en-US" sz="1100" dirty="0" err="1"/>
              <a:t>렌더링시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리스트를 전송하도록 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183F09-8671-DC46-9AF5-6F2CBDAF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3" y="1232376"/>
            <a:ext cx="4554988" cy="2399335"/>
          </a:xfrm>
          <a:prstGeom prst="rect">
            <a:avLst/>
          </a:prstGeom>
        </p:spPr>
      </p:pic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2ABFAE10-F29D-C649-B355-12C5E6D664D3}"/>
              </a:ext>
            </a:extLst>
          </p:cNvPr>
          <p:cNvSpPr/>
          <p:nvPr/>
        </p:nvSpPr>
        <p:spPr>
          <a:xfrm>
            <a:off x="4948322" y="2708043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26A97-6E77-D743-B250-EBADDAC838D7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5190240" y="2901382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B7001210-9D4E-BC4C-9D3F-56C7ADB3CD35}"/>
              </a:ext>
            </a:extLst>
          </p:cNvPr>
          <p:cNvSpPr/>
          <p:nvPr/>
        </p:nvSpPr>
        <p:spPr>
          <a:xfrm>
            <a:off x="2562242" y="3235661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239CF9-5683-654D-9494-D62DCA1C8E3D}"/>
              </a:ext>
            </a:extLst>
          </p:cNvPr>
          <p:cNvCxnSpPr>
            <a:cxnSpLocks/>
          </p:cNvCxnSpPr>
          <p:nvPr/>
        </p:nvCxnSpPr>
        <p:spPr>
          <a:xfrm>
            <a:off x="2766719" y="3429000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327186-8D7B-AF45-8DBF-18289886FCA5}"/>
              </a:ext>
            </a:extLst>
          </p:cNvPr>
          <p:cNvSpPr txBox="1"/>
          <p:nvPr/>
        </p:nvSpPr>
        <p:spPr>
          <a:xfrm>
            <a:off x="3697172" y="3261812"/>
            <a:ext cx="3600152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포트는 </a:t>
            </a:r>
            <a:r>
              <a:rPr lang="en-US" altLang="ko-KR" sz="1100" dirty="0"/>
              <a:t>8080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275769-5BBE-D14F-BACF-7A41266F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71" y="3841452"/>
            <a:ext cx="2765903" cy="2530659"/>
          </a:xfrm>
          <a:prstGeom prst="rect">
            <a:avLst/>
          </a:prstGeom>
        </p:spPr>
      </p:pic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5E9C4C31-E7DC-C740-B21D-21CCCC6DB549}"/>
              </a:ext>
            </a:extLst>
          </p:cNvPr>
          <p:cNvSpPr/>
          <p:nvPr/>
        </p:nvSpPr>
        <p:spPr>
          <a:xfrm>
            <a:off x="3688815" y="5471132"/>
            <a:ext cx="241918" cy="42374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317273-D8E0-C847-9317-B1B5A58DD40D}"/>
              </a:ext>
            </a:extLst>
          </p:cNvPr>
          <p:cNvCxnSpPr>
            <a:cxnSpLocks/>
          </p:cNvCxnSpPr>
          <p:nvPr/>
        </p:nvCxnSpPr>
        <p:spPr>
          <a:xfrm>
            <a:off x="3930733" y="5683694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752699-8046-AF4C-9882-0E082C59A410}"/>
              </a:ext>
            </a:extLst>
          </p:cNvPr>
          <p:cNvSpPr txBox="1"/>
          <p:nvPr/>
        </p:nvSpPr>
        <p:spPr>
          <a:xfrm>
            <a:off x="4836493" y="5276426"/>
            <a:ext cx="4364151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html</a:t>
            </a:r>
            <a:r>
              <a:rPr lang="ko-KR" altLang="en-US" sz="1100" dirty="0"/>
              <a:t>문서에서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문을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제공받은 리스트변수를 출력하도록 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html</a:t>
            </a:r>
            <a:r>
              <a:rPr lang="ko-KR" altLang="en-US" sz="1100" dirty="0"/>
              <a:t>에선 </a:t>
            </a:r>
            <a:r>
              <a:rPr lang="ko-KR" altLang="en-US" sz="1100" dirty="0" err="1"/>
              <a:t>파이썬</a:t>
            </a:r>
            <a:r>
              <a:rPr lang="ko-KR" altLang="en-US" sz="1100" dirty="0"/>
              <a:t>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문의 들여쓰기 </a:t>
            </a:r>
            <a:r>
              <a:rPr lang="ko-KR" altLang="en-US" sz="1100" dirty="0" err="1"/>
              <a:t>종료구분을</a:t>
            </a:r>
            <a:r>
              <a:rPr lang="ko-KR" altLang="en-US" sz="1100" dirty="0"/>
              <a:t> 하지 못하기에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endfor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종료구문을</a:t>
            </a:r>
            <a:r>
              <a:rPr lang="ko-KR" altLang="en-US" sz="1100" dirty="0"/>
              <a:t> 추가하여 실행하도록 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7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(for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4218785" y="4578069"/>
            <a:ext cx="387166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flask </a:t>
            </a:r>
            <a:r>
              <a:rPr lang="ko-Kore-KR" altLang="en-US" sz="1100" dirty="0"/>
              <a:t>실행시 제공했던 리스트 요소들이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 출력되는것을 볼 수 있습니다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FE934-C177-4D48-A73A-43A54CCD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15" y="1928445"/>
            <a:ext cx="3124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84C7F8-9268-9A42-8CD6-015DF5B8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7" y="3875110"/>
            <a:ext cx="2625952" cy="28846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1FBD48-9322-C24D-A904-09B4EEC4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7" y="987398"/>
            <a:ext cx="5558184" cy="288462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(if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2ABFAE10-F29D-C649-B355-12C5E6D664D3}"/>
              </a:ext>
            </a:extLst>
          </p:cNvPr>
          <p:cNvSpPr/>
          <p:nvPr/>
        </p:nvSpPr>
        <p:spPr>
          <a:xfrm>
            <a:off x="5971922" y="2555318"/>
            <a:ext cx="241918" cy="58541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26A97-6E77-D743-B250-EBADDAC838D7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6213840" y="2748658"/>
            <a:ext cx="905760" cy="9936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5E9C4C31-E7DC-C740-B21D-21CCCC6DB549}"/>
              </a:ext>
            </a:extLst>
          </p:cNvPr>
          <p:cNvSpPr/>
          <p:nvPr/>
        </p:nvSpPr>
        <p:spPr>
          <a:xfrm>
            <a:off x="3050088" y="4917820"/>
            <a:ext cx="241918" cy="148665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317273-D8E0-C847-9317-B1B5A58DD40D}"/>
              </a:ext>
            </a:extLst>
          </p:cNvPr>
          <p:cNvCxnSpPr>
            <a:cxnSpLocks/>
          </p:cNvCxnSpPr>
          <p:nvPr/>
        </p:nvCxnSpPr>
        <p:spPr>
          <a:xfrm>
            <a:off x="3202179" y="5661145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752699-8046-AF4C-9882-0E082C59A410}"/>
              </a:ext>
            </a:extLst>
          </p:cNvPr>
          <p:cNvSpPr txBox="1"/>
          <p:nvPr/>
        </p:nvSpPr>
        <p:spPr>
          <a:xfrm>
            <a:off x="4172946" y="5246687"/>
            <a:ext cx="4364151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html</a:t>
            </a:r>
            <a:r>
              <a:rPr lang="ko-KR" altLang="en-US" sz="1100" dirty="0"/>
              <a:t>문서에서 </a:t>
            </a:r>
            <a:r>
              <a:rPr lang="en-US" altLang="ko-KR" sz="1100" dirty="0"/>
              <a:t>if </a:t>
            </a:r>
            <a:r>
              <a:rPr lang="ko-KR" altLang="en-US" sz="1100" dirty="0"/>
              <a:t>문을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제공받은 변수를 통해 분기하도록 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조건변수가</a:t>
            </a:r>
            <a:r>
              <a:rPr lang="ko-KR" altLang="en-US" sz="1100" dirty="0"/>
              <a:t> </a:t>
            </a:r>
            <a:r>
              <a:rPr lang="en-US" altLang="ko-KR" sz="1100" dirty="0"/>
              <a:t>Big</a:t>
            </a:r>
            <a:r>
              <a:rPr lang="ko-KR" altLang="en-US" sz="1100" dirty="0"/>
              <a:t>이면 </a:t>
            </a:r>
            <a:r>
              <a:rPr lang="en-US" altLang="ko-KR" sz="1100" dirty="0"/>
              <a:t>h1,</a:t>
            </a:r>
          </a:p>
          <a:p>
            <a:pPr algn="ctr"/>
            <a:r>
              <a:rPr lang="en-US" altLang="ko-KR" sz="1100" dirty="0"/>
              <a:t>Medium </a:t>
            </a:r>
            <a:r>
              <a:rPr lang="ko-KR" altLang="en-US" sz="1100" dirty="0"/>
              <a:t>이면 </a:t>
            </a:r>
            <a:r>
              <a:rPr lang="en-US" altLang="ko-KR" sz="1100" dirty="0"/>
              <a:t>h3, Small </a:t>
            </a:r>
            <a:r>
              <a:rPr lang="ko-KR" altLang="en-US" sz="1100" dirty="0"/>
              <a:t>이면 </a:t>
            </a:r>
            <a:r>
              <a:rPr lang="en-US" altLang="ko-KR" sz="1100" dirty="0"/>
              <a:t>h6</a:t>
            </a:r>
          </a:p>
          <a:p>
            <a:pPr algn="ctr"/>
            <a:r>
              <a:rPr lang="ko-KR" altLang="en-US" sz="1100" dirty="0"/>
              <a:t>이외의 경우 기본출력으로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출력합니다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064AD-6501-3249-BC8D-130F824E6DDE}"/>
              </a:ext>
            </a:extLst>
          </p:cNvPr>
          <p:cNvSpPr txBox="1"/>
          <p:nvPr/>
        </p:nvSpPr>
        <p:spPr>
          <a:xfrm>
            <a:off x="7119600" y="2549885"/>
            <a:ext cx="436415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</a:t>
            </a:r>
            <a:r>
              <a:rPr lang="en-US" altLang="ko-KR" sz="1100" dirty="0"/>
              <a:t>if</a:t>
            </a:r>
            <a:r>
              <a:rPr lang="ko-KR" altLang="en-US" sz="1100" dirty="0"/>
              <a:t>문을 테스트해보기위해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if</a:t>
            </a:r>
            <a:r>
              <a:rPr lang="ko-KR" altLang="en-US" sz="1100" dirty="0"/>
              <a:t>문의 </a:t>
            </a:r>
            <a:r>
              <a:rPr lang="ko-KR" altLang="en-US" sz="1100" dirty="0" err="1"/>
              <a:t>조건변수가</a:t>
            </a:r>
            <a:r>
              <a:rPr lang="ko-KR" altLang="en-US" sz="1100" dirty="0"/>
              <a:t> 될 </a:t>
            </a:r>
            <a:r>
              <a:rPr lang="en-US" altLang="ko-KR" sz="1100" dirty="0"/>
              <a:t>size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제공하여 렌더링 시키도록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99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(if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7623561" y="3663669"/>
            <a:ext cx="387166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분기문이</a:t>
            </a:r>
            <a:r>
              <a:rPr lang="en-US" altLang="ko-KR" sz="1100" dirty="0"/>
              <a:t> </a:t>
            </a:r>
            <a:r>
              <a:rPr lang="ko-KR" altLang="en-US" sz="1100" dirty="0"/>
              <a:t>조건에 맞게 </a:t>
            </a:r>
            <a:r>
              <a:rPr lang="ko-KR" altLang="en-US" sz="1100" dirty="0" err="1"/>
              <a:t>실행시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 출력되는것을 볼 수 있습니다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2ED930-619A-AF49-8747-6FCBFB7B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0" y="1608829"/>
            <a:ext cx="3213100" cy="21545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700EC9-D23A-9A4F-9DC3-C355C1DE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72" y="1612900"/>
            <a:ext cx="3213100" cy="1816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B2D81C-7E89-9A48-8A68-CCFBDB7C9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0" y="4107312"/>
            <a:ext cx="3213100" cy="187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469D88-CBEF-DC48-B7F0-EAFDE408B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72" y="4090943"/>
            <a:ext cx="3263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9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8844</TotalTime>
  <Words>378</Words>
  <Application>Microsoft Macintosh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567</cp:revision>
  <dcterms:created xsi:type="dcterms:W3CDTF">2020-09-01T02:41:10Z</dcterms:created>
  <dcterms:modified xsi:type="dcterms:W3CDTF">2021-09-23T15:12:53Z</dcterms:modified>
</cp:coreProperties>
</file>