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81" r:id="rId3"/>
    <p:sldId id="395" r:id="rId4"/>
    <p:sldId id="396" r:id="rId5"/>
    <p:sldId id="382" r:id="rId6"/>
    <p:sldId id="397" r:id="rId7"/>
    <p:sldId id="398" r:id="rId8"/>
    <p:sldId id="399" r:id="rId9"/>
    <p:sldId id="400" r:id="rId10"/>
    <p:sldId id="394" r:id="rId11"/>
    <p:sldId id="2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ko-KR" altLang="en-US" sz="2000" b="1" i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머신러닝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임의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F00956-EC4C-9645-8E77-300192EE53F3}"/>
              </a:ext>
            </a:extLst>
          </p:cNvPr>
          <p:cNvSpPr txBox="1"/>
          <p:nvPr/>
        </p:nvSpPr>
        <p:spPr>
          <a:xfrm>
            <a:off x="3611745" y="5664038"/>
            <a:ext cx="4968509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기상청 홈페이지의 데이터와 가져온 데이터입니다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정상적으로 </a:t>
            </a:r>
            <a:r>
              <a:rPr lang="ko-KR" altLang="en-US" sz="1100" dirty="0" err="1"/>
              <a:t>크롤링</a:t>
            </a:r>
            <a:r>
              <a:rPr lang="ko-KR" altLang="en-US" sz="1100" dirty="0"/>
              <a:t> 하였으며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numpy</a:t>
            </a:r>
            <a:r>
              <a:rPr lang="ko-KR" altLang="en-US" sz="1100" dirty="0"/>
              <a:t>의 </a:t>
            </a:r>
            <a:r>
              <a:rPr lang="en-US" altLang="ko-KR" sz="1100" dirty="0"/>
              <a:t>min, max</a:t>
            </a:r>
            <a:r>
              <a:rPr lang="ko-KR" altLang="en-US" sz="1100" dirty="0"/>
              <a:t>함수를 통해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최고기온과</a:t>
            </a:r>
            <a:r>
              <a:rPr lang="ko-KR" altLang="en-US" sz="1100" dirty="0"/>
              <a:t> 최저기온의 정보 역시 알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E70FE5-9A86-C748-9368-F212D858E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54" y="1583554"/>
            <a:ext cx="4811310" cy="37329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F039B7-5C24-734C-8C4A-32E6B8AE2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50" y="1714500"/>
            <a:ext cx="1435100" cy="3429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3118E7-1BA5-6947-B837-A6725F322ECF}"/>
              </a:ext>
            </a:extLst>
          </p:cNvPr>
          <p:cNvSpPr txBox="1"/>
          <p:nvPr/>
        </p:nvSpPr>
        <p:spPr>
          <a:xfrm>
            <a:off x="2457578" y="1876902"/>
            <a:ext cx="835880" cy="343956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ED9138-E6ED-9F44-9DC9-593981AAD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546" y="3088684"/>
            <a:ext cx="34798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0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사전 설정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89633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제가 사용하는 기종은 </a:t>
            </a:r>
            <a:r>
              <a:rPr lang="en-US" altLang="ko-KR" sz="1100" dirty="0"/>
              <a:t>m1 </a:t>
            </a:r>
            <a:r>
              <a:rPr lang="ko-KR" altLang="en-US" sz="1100" dirty="0"/>
              <a:t>맥북 에어로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기존 </a:t>
            </a:r>
            <a:r>
              <a:rPr lang="en-US" altLang="ko-KR" sz="1100" dirty="0"/>
              <a:t>x86</a:t>
            </a:r>
            <a:r>
              <a:rPr lang="ko-KR" altLang="en-US" sz="1100" dirty="0"/>
              <a:t>코어가 아닌 </a:t>
            </a:r>
            <a:r>
              <a:rPr lang="en-US" altLang="ko-KR" sz="1100" dirty="0"/>
              <a:t>arm </a:t>
            </a:r>
            <a:r>
              <a:rPr lang="ko-KR" altLang="en-US" sz="1100" dirty="0"/>
              <a:t>코어로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내장된 </a:t>
            </a:r>
            <a:r>
              <a:rPr lang="en-US" altLang="ko-KR" sz="1100" dirty="0"/>
              <a:t>GPU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사용하여 </a:t>
            </a:r>
            <a:r>
              <a:rPr lang="ko-KR" altLang="en-US" sz="1100" dirty="0" err="1"/>
              <a:t>텐서를</a:t>
            </a:r>
            <a:r>
              <a:rPr lang="ko-KR" altLang="en-US" sz="1100" dirty="0"/>
              <a:t> 작동시켜야 하기 때문에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텐서플로의</a:t>
            </a:r>
            <a:r>
              <a:rPr lang="ko-KR" altLang="en-US" sz="1100" dirty="0"/>
              <a:t> 설치방법이 기존 </a:t>
            </a:r>
            <a:r>
              <a:rPr lang="en-US" altLang="ko-KR" sz="1100" dirty="0"/>
              <a:t>x86</a:t>
            </a:r>
            <a:r>
              <a:rPr lang="ko-KR" altLang="en-US" sz="1100" dirty="0"/>
              <a:t>의 방식과 다릅니다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E2D642-7495-A144-869F-3DDBE31B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46" y="1380644"/>
            <a:ext cx="4076794" cy="24822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9ED27E-BA5D-1D4B-87EF-62EE12938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213" y="1363231"/>
            <a:ext cx="6798419" cy="39044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B896387-5B6D-8847-9BF0-0BE27F183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903" y="2905120"/>
            <a:ext cx="3100036" cy="19156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012912-88D2-A142-8142-7A379EC2326C}"/>
              </a:ext>
            </a:extLst>
          </p:cNvPr>
          <p:cNvSpPr txBox="1"/>
          <p:nvPr/>
        </p:nvSpPr>
        <p:spPr>
          <a:xfrm>
            <a:off x="3999719" y="2977120"/>
            <a:ext cx="944516" cy="94751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7B6662-23F7-3043-BC8A-400A983EEB40}"/>
              </a:ext>
            </a:extLst>
          </p:cNvPr>
          <p:cNvSpPr txBox="1"/>
          <p:nvPr/>
        </p:nvSpPr>
        <p:spPr>
          <a:xfrm>
            <a:off x="2553038" y="2403264"/>
            <a:ext cx="813249" cy="21855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392955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0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사전 설정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89633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그래서 애플 공식 홈페이지의 </a:t>
            </a:r>
            <a:r>
              <a:rPr lang="ko-KR" altLang="en-US" sz="1100" dirty="0" err="1"/>
              <a:t>디벨로퍼에서</a:t>
            </a:r>
            <a:r>
              <a:rPr lang="ko-KR" altLang="en-US" sz="1100" dirty="0"/>
              <a:t> 제공하는</a:t>
            </a:r>
            <a:endParaRPr lang="en-US" altLang="ko-KR" sz="1100" dirty="0"/>
          </a:p>
          <a:p>
            <a:pPr algn="ctr"/>
            <a:r>
              <a:rPr lang="ko-KR" altLang="en-US" sz="1100" dirty="0"/>
              <a:t>애플실리콘만의 </a:t>
            </a:r>
            <a:r>
              <a:rPr lang="ko-KR" altLang="en-US" sz="1100" dirty="0" err="1"/>
              <a:t>텐서플로우</a:t>
            </a:r>
            <a:r>
              <a:rPr lang="ko-KR" altLang="en-US" sz="1100" dirty="0"/>
              <a:t> 설치방법 가이드에 따라 설치를 진행하였습니다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설치가이드</a:t>
            </a:r>
            <a:r>
              <a:rPr lang="ko-KR" altLang="en-US" sz="1100" dirty="0"/>
              <a:t> 진행 후 </a:t>
            </a:r>
            <a:r>
              <a:rPr lang="ko-KR" altLang="en-US" sz="1100" dirty="0" err="1"/>
              <a:t>콘다에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변경점이</a:t>
            </a:r>
            <a:r>
              <a:rPr lang="ko-KR" altLang="en-US" sz="1100" dirty="0"/>
              <a:t> 생겨</a:t>
            </a:r>
            <a:endParaRPr lang="en-US" altLang="ko-KR" sz="1100" dirty="0"/>
          </a:p>
          <a:p>
            <a:pPr algn="ctr"/>
            <a:r>
              <a:rPr lang="en-US" altLang="ko-KR" sz="1100" dirty="0"/>
              <a:t>base</a:t>
            </a:r>
            <a:r>
              <a:rPr lang="ko-KR" altLang="en-US" sz="1100" dirty="0"/>
              <a:t>에 </a:t>
            </a:r>
            <a:r>
              <a:rPr lang="ko-KR" altLang="en-US" sz="1100" dirty="0" err="1"/>
              <a:t>설치시킨</a:t>
            </a:r>
            <a:r>
              <a:rPr lang="ko-KR" altLang="en-US" sz="1100" dirty="0"/>
              <a:t> 가이드 내용을 </a:t>
            </a:r>
            <a:r>
              <a:rPr lang="en-US" altLang="ko-KR" sz="1100" dirty="0"/>
              <a:t>prog2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클론시켜</a:t>
            </a:r>
            <a:r>
              <a:rPr lang="ko-KR" altLang="en-US" sz="1100" dirty="0"/>
              <a:t> 진행하였습니다</a:t>
            </a:r>
            <a:r>
              <a:rPr lang="en-US" altLang="ko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89ABA1-B49E-5C41-ABC0-836683F6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0" y="1420168"/>
            <a:ext cx="6995624" cy="40176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2B9D50-92B2-D044-B4E0-945CDA50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948" y="1383079"/>
            <a:ext cx="4624675" cy="4091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70E503-11AF-4F4A-9E87-3C4E5847E5E2}"/>
              </a:ext>
            </a:extLst>
          </p:cNvPr>
          <p:cNvSpPr txBox="1"/>
          <p:nvPr/>
        </p:nvSpPr>
        <p:spPr>
          <a:xfrm>
            <a:off x="2181793" y="3678452"/>
            <a:ext cx="3037569" cy="138716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603636-E584-794A-A4F4-E4049F05523D}"/>
              </a:ext>
            </a:extLst>
          </p:cNvPr>
          <p:cNvSpPr txBox="1"/>
          <p:nvPr/>
        </p:nvSpPr>
        <p:spPr>
          <a:xfrm>
            <a:off x="7262242" y="3029740"/>
            <a:ext cx="3443521" cy="180120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283876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AEE8B6-B244-614A-9147-C19718F2F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4" y="1191027"/>
            <a:ext cx="5179884" cy="455905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0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사전 설정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89633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주피터에서 </a:t>
            </a:r>
            <a:r>
              <a:rPr lang="ko-KR" altLang="en-US" sz="1100" dirty="0" err="1"/>
              <a:t>텐서플로우를</a:t>
            </a:r>
            <a:r>
              <a:rPr lang="ko-KR" altLang="en-US" sz="1100" dirty="0"/>
              <a:t> 실행시키고 실행 터미널을 확인해보면</a:t>
            </a:r>
            <a:endParaRPr lang="en-US" altLang="ko-KR" sz="1100" dirty="0"/>
          </a:p>
          <a:p>
            <a:pPr algn="ctr"/>
            <a:r>
              <a:rPr lang="ko-KR" altLang="en-US" sz="1100" dirty="0"/>
              <a:t>아래 </a:t>
            </a:r>
            <a:r>
              <a:rPr lang="ko-KR" altLang="en-US" sz="1100" dirty="0" err="1"/>
              <a:t>글과같이</a:t>
            </a:r>
            <a:r>
              <a:rPr lang="ko-KR" altLang="en-US" sz="1100" dirty="0"/>
              <a:t> </a:t>
            </a:r>
            <a:r>
              <a:rPr lang="en-US" altLang="ko-KR" sz="1100" dirty="0" err="1"/>
              <a:t>gpu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사용하여 </a:t>
            </a:r>
            <a:r>
              <a:rPr lang="ko-KR" altLang="en-US" sz="1100" dirty="0" err="1"/>
              <a:t>진행한다는것을</a:t>
            </a:r>
            <a:r>
              <a:rPr lang="ko-KR" altLang="en-US" sz="1100" dirty="0"/>
              <a:t> 알 수 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또한 주피터 메세지에서도 </a:t>
            </a:r>
            <a:r>
              <a:rPr lang="en-US" altLang="ko-KR" sz="1100" dirty="0" err="1"/>
              <a:t>gpu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실행하여 </a:t>
            </a:r>
            <a:r>
              <a:rPr lang="ko-KR" altLang="en-US" sz="1100" dirty="0" err="1"/>
              <a:t>진행한다는것을</a:t>
            </a:r>
            <a:r>
              <a:rPr lang="ko-KR" altLang="en-US" sz="1100" dirty="0"/>
              <a:t> 확인할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0E503-11AF-4F4A-9E87-3C4E5847E5E2}"/>
              </a:ext>
            </a:extLst>
          </p:cNvPr>
          <p:cNvSpPr txBox="1"/>
          <p:nvPr/>
        </p:nvSpPr>
        <p:spPr>
          <a:xfrm>
            <a:off x="260801" y="3860188"/>
            <a:ext cx="4807557" cy="150045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2D61DA-F2BA-4746-B254-C86EB3ADF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245" y="2204209"/>
            <a:ext cx="6678550" cy="225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64BC21-7E54-BA4D-900E-9CE2CCD9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3" y="1829907"/>
            <a:ext cx="6597405" cy="317821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간단한 </a:t>
            </a:r>
            <a:r>
              <a:rPr lang="ko-KR" altLang="en-US" sz="1100" i="1" dirty="0" err="1">
                <a:solidFill>
                  <a:srgbClr val="FF7876"/>
                </a:solidFill>
              </a:rPr>
              <a:t>케라스</a:t>
            </a:r>
            <a:r>
              <a:rPr lang="ko-KR" altLang="en-US" sz="1100" i="1" dirty="0">
                <a:solidFill>
                  <a:srgbClr val="FF7876"/>
                </a:solidFill>
              </a:rPr>
              <a:t>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코드 예시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283928" y="2702727"/>
            <a:ext cx="1431584" cy="24618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1715512" y="1680859"/>
            <a:ext cx="5615302" cy="114496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330814" y="1465415"/>
            <a:ext cx="3882449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먼저</a:t>
            </a:r>
            <a:r>
              <a:rPr lang="ko-KR" altLang="en-US" sz="1100" dirty="0"/>
              <a:t> 입력 데이터와 출력데이터를</a:t>
            </a:r>
            <a:r>
              <a:rPr lang="en-US" altLang="ko-KR" sz="1100" dirty="0"/>
              <a:t> y = 2x + 1</a:t>
            </a:r>
            <a:r>
              <a:rPr lang="ko-KR" altLang="en-US" sz="1100" dirty="0"/>
              <a:t>에 맞게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넘파이를</a:t>
            </a:r>
            <a:r>
              <a:rPr lang="ko-KR" altLang="en-US" sz="1100" dirty="0"/>
              <a:t> 이용하여 생성해줍니다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292020" y="3007162"/>
            <a:ext cx="3017622" cy="60997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330814" y="2155367"/>
            <a:ext cx="4483558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</a:t>
            </a:r>
            <a:r>
              <a:rPr lang="ko-KR" altLang="en-US" sz="1100" dirty="0" err="1"/>
              <a:t>머신러닝을</a:t>
            </a:r>
            <a:r>
              <a:rPr lang="ko-KR" altLang="en-US" sz="1100" dirty="0"/>
              <a:t> 진행하기위해 </a:t>
            </a:r>
            <a:r>
              <a:rPr lang="ko-KR" altLang="en-US" sz="1100" dirty="0" err="1"/>
              <a:t>케라스</a:t>
            </a:r>
            <a:r>
              <a:rPr lang="ko-KR" altLang="en-US" sz="1100" dirty="0"/>
              <a:t> 모델을 생성해줍니다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생성한모델</a:t>
            </a:r>
            <a:r>
              <a:rPr lang="ko-KR" altLang="en-US" sz="1100" dirty="0"/>
              <a:t> 구조는 </a:t>
            </a:r>
            <a:r>
              <a:rPr lang="ko-KR" altLang="en-US" sz="1100" dirty="0" err="1"/>
              <a:t>입력값</a:t>
            </a:r>
            <a:r>
              <a:rPr lang="ko-KR" altLang="en-US" sz="1100" dirty="0"/>
              <a:t> 하나를 받고 </a:t>
            </a:r>
            <a:r>
              <a:rPr lang="en-US" altLang="ko-KR" sz="1100" dirty="0"/>
              <a:t>5</a:t>
            </a:r>
            <a:r>
              <a:rPr lang="ko-KR" altLang="en-US" sz="1100" dirty="0"/>
              <a:t>개의 노드를 가지고 활성화 함수로 </a:t>
            </a:r>
            <a:r>
              <a:rPr lang="ko-KR" altLang="en-US" sz="1100" dirty="0" err="1"/>
              <a:t>렐루함수를</a:t>
            </a:r>
            <a:r>
              <a:rPr lang="ko-KR" altLang="en-US" sz="1100" dirty="0"/>
              <a:t> 이용한 층 하나와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개의 노드를 가진 층</a:t>
            </a:r>
            <a:r>
              <a:rPr lang="en-US" altLang="ko-KR" sz="1100" dirty="0"/>
              <a:t>,</a:t>
            </a:r>
            <a:r>
              <a:rPr lang="ko-KR" altLang="en-US" sz="1100" dirty="0"/>
              <a:t> 그리고 마지막 </a:t>
            </a:r>
            <a:r>
              <a:rPr lang="ko-KR" altLang="en-US" sz="1100" dirty="0" err="1"/>
              <a:t>출력층으로</a:t>
            </a:r>
            <a:r>
              <a:rPr lang="ko-KR" altLang="en-US" sz="1100" dirty="0"/>
              <a:t> 구성되어있으며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손실함수로</a:t>
            </a:r>
            <a:r>
              <a:rPr lang="ko-KR" altLang="en-US" sz="1100" dirty="0"/>
              <a:t> 평균제곱오차를 사용하고 </a:t>
            </a:r>
            <a:r>
              <a:rPr lang="ko-KR" altLang="en-US" sz="1100" dirty="0" err="1"/>
              <a:t>옵티마이저로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확률적 경사 </a:t>
            </a:r>
            <a:r>
              <a:rPr lang="ko-KR" altLang="en-US" sz="1100" dirty="0" err="1"/>
              <a:t>하강법으로</a:t>
            </a:r>
            <a:r>
              <a:rPr lang="ko-KR" altLang="en-US" sz="1100" dirty="0"/>
              <a:t> 구성합니다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3309642" y="2709365"/>
            <a:ext cx="4021172" cy="60278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350724-0BF2-0349-86B1-6EF02FEB9A02}"/>
              </a:ext>
            </a:extLst>
          </p:cNvPr>
          <p:cNvSpPr txBox="1"/>
          <p:nvPr/>
        </p:nvSpPr>
        <p:spPr>
          <a:xfrm>
            <a:off x="283928" y="3709053"/>
            <a:ext cx="3308936" cy="45025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53131A-9628-624A-BFCB-C4E7B976ECD7}"/>
              </a:ext>
            </a:extLst>
          </p:cNvPr>
          <p:cNvSpPr txBox="1"/>
          <p:nvPr/>
        </p:nvSpPr>
        <p:spPr>
          <a:xfrm>
            <a:off x="7330814" y="3481428"/>
            <a:ext cx="4394545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모델을 적용시키는 </a:t>
            </a:r>
            <a:r>
              <a:rPr lang="en-US" altLang="ko-KR" sz="1100" dirty="0"/>
              <a:t>fit</a:t>
            </a:r>
            <a:r>
              <a:rPr lang="ko-KR" altLang="en-US" sz="1100" dirty="0"/>
              <a:t>함수입니다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순서대로 </a:t>
            </a:r>
            <a:r>
              <a:rPr lang="ko-KR" altLang="en-US" sz="1100" dirty="0" err="1"/>
              <a:t>입력데이터</a:t>
            </a:r>
            <a:r>
              <a:rPr lang="en-US" altLang="ko-KR" sz="1100" dirty="0"/>
              <a:t>(x), </a:t>
            </a:r>
            <a:r>
              <a:rPr lang="ko-KR" altLang="en-US" sz="1100" dirty="0" err="1"/>
              <a:t>출력데이터</a:t>
            </a:r>
            <a:r>
              <a:rPr lang="en-US" altLang="ko-KR" sz="1100" dirty="0"/>
              <a:t>(y),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반복횟수</a:t>
            </a:r>
            <a:r>
              <a:rPr lang="en-US" altLang="ko-KR" sz="1100" dirty="0"/>
              <a:t>(epoch),</a:t>
            </a:r>
          </a:p>
          <a:p>
            <a:pPr algn="ctr"/>
            <a:r>
              <a:rPr lang="ko-KR" altLang="en-US" sz="1100" dirty="0"/>
              <a:t>진행단계출력여부</a:t>
            </a:r>
            <a:r>
              <a:rPr lang="en-US" altLang="ko-KR" sz="1100" dirty="0"/>
              <a:t>(verbose)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입력한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ore-KR" sz="1100" dirty="0"/>
              <a:t>epoch</a:t>
            </a:r>
            <a:r>
              <a:rPr lang="ko-Kore-KR" altLang="en-US" sz="1100" dirty="0"/>
              <a:t>가</a:t>
            </a:r>
            <a:r>
              <a:rPr lang="ko-KR" altLang="en-US" sz="1100" dirty="0"/>
              <a:t> </a:t>
            </a:r>
            <a:r>
              <a:rPr lang="en-US" altLang="ko-KR" sz="1100" dirty="0"/>
              <a:t>100</a:t>
            </a:r>
            <a:r>
              <a:rPr lang="ko-KR" altLang="en-US" sz="1100" dirty="0"/>
              <a:t>이므로 </a:t>
            </a:r>
            <a:r>
              <a:rPr lang="en-US" altLang="ko-KR" sz="1100" dirty="0"/>
              <a:t>100</a:t>
            </a:r>
            <a:r>
              <a:rPr lang="ko-KR" altLang="en-US" sz="1100" dirty="0"/>
              <a:t>번 학습 </a:t>
            </a:r>
            <a:r>
              <a:rPr lang="ko-KR" altLang="en-US" sz="1100" dirty="0" err="1"/>
              <a:t>진행시키는것을</a:t>
            </a:r>
            <a:r>
              <a:rPr lang="ko-KR" altLang="en-US" sz="1100" dirty="0"/>
              <a:t> 설정하였습니다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C8CBC43-2B7D-0C41-8851-FE81591A13FA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 flipV="1">
            <a:off x="3592864" y="3866149"/>
            <a:ext cx="3737950" cy="6803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134B9D6-442A-2045-B2D2-46C2145948C1}"/>
              </a:ext>
            </a:extLst>
          </p:cNvPr>
          <p:cNvSpPr txBox="1"/>
          <p:nvPr/>
        </p:nvSpPr>
        <p:spPr>
          <a:xfrm>
            <a:off x="283927" y="4222315"/>
            <a:ext cx="6448645" cy="81013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86FE4D-5C12-A94E-AF2E-AB8DE58B3A23}"/>
              </a:ext>
            </a:extLst>
          </p:cNvPr>
          <p:cNvSpPr txBox="1"/>
          <p:nvPr/>
        </p:nvSpPr>
        <p:spPr>
          <a:xfrm>
            <a:off x="7112900" y="4557776"/>
            <a:ext cx="4612460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출력 결과입니다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주피터 콘솔 출력메세지로 </a:t>
            </a:r>
            <a:r>
              <a:rPr lang="ko-KR" altLang="en-US" sz="1100" dirty="0" err="1"/>
              <a:t>텐서가</a:t>
            </a:r>
            <a:r>
              <a:rPr lang="ko-KR" altLang="en-US" sz="1100" dirty="0"/>
              <a:t> 진행됨에</a:t>
            </a:r>
            <a:endParaRPr lang="en-US" altLang="ko-KR" sz="1100" dirty="0"/>
          </a:p>
          <a:p>
            <a:pPr algn="ctr"/>
            <a:r>
              <a:rPr lang="en-US" altLang="ko-Kore-KR" sz="1100" dirty="0" err="1"/>
              <a:t>gpu</a:t>
            </a:r>
            <a:r>
              <a:rPr lang="ko-Kore-KR" altLang="en-US" sz="1100" dirty="0"/>
              <a:t>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작동된것을</a:t>
            </a:r>
            <a:r>
              <a:rPr lang="ko-KR" altLang="en-US" sz="1100" dirty="0"/>
              <a:t> 알려주는 문구가 먼저 </a:t>
            </a:r>
            <a:r>
              <a:rPr lang="ko-KR" altLang="en-US" sz="1100" dirty="0" err="1"/>
              <a:t>출력된것을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ore-KR" altLang="en-US" sz="1100" dirty="0"/>
              <a:t>학습을</a:t>
            </a:r>
            <a:r>
              <a:rPr lang="ko-KR" altLang="en-US" sz="1100" dirty="0"/>
              <a:t> 총 </a:t>
            </a:r>
            <a:r>
              <a:rPr lang="ko-KR" altLang="en-US" sz="1100" dirty="0" err="1"/>
              <a:t>두번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시킨것을</a:t>
            </a:r>
            <a:r>
              <a:rPr lang="ko-KR" altLang="en-US" sz="1100" dirty="0"/>
              <a:t> 볼 수 있으며</a:t>
            </a:r>
            <a:endParaRPr lang="en-US" altLang="ko-KR" sz="1100" dirty="0"/>
          </a:p>
          <a:p>
            <a:pPr algn="ctr"/>
            <a:r>
              <a:rPr lang="ko-KR" altLang="en-US" sz="1100" dirty="0"/>
              <a:t>첫번째 진행 학습결과보다</a:t>
            </a:r>
            <a:endParaRPr lang="en-US" altLang="ko-KR" sz="1100" dirty="0"/>
          </a:p>
          <a:p>
            <a:pPr algn="ctr"/>
            <a:r>
              <a:rPr lang="ko-KR" altLang="en-US" sz="1100" dirty="0"/>
              <a:t>두번째 </a:t>
            </a:r>
            <a:r>
              <a:rPr lang="ko-KR" altLang="en-US" sz="1100" dirty="0" err="1"/>
              <a:t>학습결과가</a:t>
            </a:r>
            <a:r>
              <a:rPr lang="ko-KR" altLang="en-US" sz="1100" dirty="0"/>
              <a:t> 좀 더 좋은 결과를 </a:t>
            </a:r>
            <a:r>
              <a:rPr lang="ko-KR" altLang="en-US" sz="1100" dirty="0" err="1"/>
              <a:t>보여주는것을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8400B86-8BB7-0E42-B9ED-1ADC717A70D1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6732572" y="4627383"/>
            <a:ext cx="380328" cy="48439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17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5371E3-3F17-194B-836C-C35BB530C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41" y="1824397"/>
            <a:ext cx="7998656" cy="376931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간단한 </a:t>
            </a:r>
            <a:r>
              <a:rPr lang="ko-KR" altLang="en-US" sz="1100" i="1" dirty="0" err="1">
                <a:solidFill>
                  <a:srgbClr val="FF7876"/>
                </a:solidFill>
              </a:rPr>
              <a:t>케라스</a:t>
            </a:r>
            <a:r>
              <a:rPr lang="ko-KR" altLang="en-US" sz="1100" i="1" dirty="0">
                <a:solidFill>
                  <a:srgbClr val="FF7876"/>
                </a:solidFill>
              </a:rPr>
              <a:t>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구조변경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에포크값</a:t>
            </a:r>
            <a:r>
              <a:rPr lang="ko-KR" altLang="en-US" sz="1100" i="1" dirty="0">
                <a:solidFill>
                  <a:srgbClr val="FF7876"/>
                </a:solidFill>
              </a:rPr>
              <a:t> 수정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740870" y="1861012"/>
            <a:ext cx="3587378" cy="114614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4328248" y="1765497"/>
            <a:ext cx="3002566" cy="66859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330814" y="1465415"/>
            <a:ext cx="4337901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이전 예시 코드에서 </a:t>
            </a:r>
            <a:r>
              <a:rPr lang="ko-KR" altLang="en-US" sz="1100" dirty="0" err="1"/>
              <a:t>에포크값을</a:t>
            </a:r>
            <a:r>
              <a:rPr lang="ko-KR" altLang="en-US" sz="1100" dirty="0"/>
              <a:t> </a:t>
            </a:r>
            <a:r>
              <a:rPr lang="en-US" altLang="ko-KR" sz="1100" dirty="0"/>
              <a:t>10000</a:t>
            </a:r>
            <a:r>
              <a:rPr lang="ko-KR" altLang="en-US" sz="1100" dirty="0"/>
              <a:t>번으로 수정한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10000</a:t>
            </a:r>
            <a:r>
              <a:rPr lang="ko-KR" altLang="en-US" sz="1100" dirty="0"/>
              <a:t>번의 수행 확인을 위해 </a:t>
            </a:r>
            <a:r>
              <a:rPr lang="en-US" altLang="ko-KR" sz="1100" dirty="0"/>
              <a:t>verbose</a:t>
            </a:r>
            <a:r>
              <a:rPr lang="ko-KR" altLang="en-US" sz="1100" dirty="0"/>
              <a:t>옵션을 빼서</a:t>
            </a:r>
            <a:endParaRPr lang="en-US" altLang="ko-KR" sz="1100" dirty="0"/>
          </a:p>
          <a:p>
            <a:pPr algn="ctr"/>
            <a:r>
              <a:rPr lang="ko-KR" altLang="en-US" sz="1100" dirty="0"/>
              <a:t>진행과정을 출력하도록 설정하였습니다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740870" y="3765696"/>
            <a:ext cx="4349020" cy="24795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439757" y="3335675"/>
            <a:ext cx="4483558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10000</a:t>
            </a:r>
            <a:r>
              <a:rPr lang="ko-KR" altLang="en-US" sz="1100" dirty="0"/>
              <a:t>번 실행 결과를 확인할 수 있으며 최종 </a:t>
            </a:r>
            <a:r>
              <a:rPr lang="ko-KR" altLang="en-US" sz="1100" dirty="0" err="1"/>
              <a:t>출력값과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오차값이</a:t>
            </a:r>
            <a:r>
              <a:rPr lang="ko-KR" altLang="en-US" sz="1100" dirty="0"/>
              <a:t> 현저히 줄어든 것을 볼 수 있습니다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5089890" y="3635757"/>
            <a:ext cx="2349867" cy="25391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8F28D5-8123-564F-9273-F289FDB9EEBC}"/>
              </a:ext>
            </a:extLst>
          </p:cNvPr>
          <p:cNvSpPr txBox="1"/>
          <p:nvPr/>
        </p:nvSpPr>
        <p:spPr>
          <a:xfrm>
            <a:off x="740869" y="4981420"/>
            <a:ext cx="5651839" cy="18129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392708" y="3635757"/>
            <a:ext cx="1047049" cy="143631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8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575CBF-0A52-CC4C-955A-1A764014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3" y="1731211"/>
            <a:ext cx="8142259" cy="395885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간단한 </a:t>
            </a:r>
            <a:r>
              <a:rPr lang="ko-KR" altLang="en-US" sz="1100" i="1" dirty="0" err="1">
                <a:solidFill>
                  <a:srgbClr val="FF7876"/>
                </a:solidFill>
              </a:rPr>
              <a:t>케라스</a:t>
            </a:r>
            <a:r>
              <a:rPr lang="ko-KR" altLang="en-US" sz="1100" i="1" dirty="0">
                <a:solidFill>
                  <a:srgbClr val="FF7876"/>
                </a:solidFill>
              </a:rPr>
              <a:t>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구조변경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은닉층</a:t>
            </a:r>
            <a:r>
              <a:rPr lang="ko-KR" altLang="en-US" sz="1100" i="1" dirty="0">
                <a:solidFill>
                  <a:srgbClr val="FF7876"/>
                </a:solidFill>
              </a:rPr>
              <a:t> 수정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360543" y="1732674"/>
            <a:ext cx="4049616" cy="114952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4410159" y="1680859"/>
            <a:ext cx="2920655" cy="62657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330814" y="1465415"/>
            <a:ext cx="4337901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이번엔 기존 코드에서 </a:t>
            </a:r>
            <a:r>
              <a:rPr lang="ko-KR" altLang="en-US" sz="1100" dirty="0" err="1"/>
              <a:t>은닉층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한줄을</a:t>
            </a:r>
            <a:r>
              <a:rPr lang="ko-KR" altLang="en-US" sz="1100" dirty="0"/>
              <a:t> 제거하고 진행해보았습니다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기존 </a:t>
            </a:r>
            <a:r>
              <a:rPr lang="ko-KR" altLang="en-US" sz="1100" dirty="0" err="1"/>
              <a:t>에포크는</a:t>
            </a:r>
            <a:r>
              <a:rPr lang="ko-KR" altLang="en-US" sz="1100" dirty="0"/>
              <a:t> </a:t>
            </a:r>
            <a:r>
              <a:rPr lang="en-US" altLang="ko-KR" sz="1100" dirty="0"/>
              <a:t>100</a:t>
            </a:r>
            <a:r>
              <a:rPr lang="ko-KR" altLang="en-US" sz="1100" dirty="0"/>
              <a:t>회 그대로 진행하였습니다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433278" y="3813105"/>
            <a:ext cx="4483558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오차값과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출력값이</a:t>
            </a:r>
            <a:r>
              <a:rPr lang="ko-KR" altLang="en-US" sz="1100" dirty="0"/>
              <a:t> 기존보다 안좋은 결과를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보여주는것을</a:t>
            </a:r>
            <a:r>
              <a:rPr lang="ko-KR" altLang="en-US" sz="1100" dirty="0"/>
              <a:t> 확인할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8F28D5-8123-564F-9273-F289FDB9EEBC}"/>
              </a:ext>
            </a:extLst>
          </p:cNvPr>
          <p:cNvSpPr txBox="1"/>
          <p:nvPr/>
        </p:nvSpPr>
        <p:spPr>
          <a:xfrm>
            <a:off x="367022" y="4991363"/>
            <a:ext cx="6316999" cy="25391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6684021" y="4113187"/>
            <a:ext cx="749257" cy="100513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9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4448B8-FB3A-8243-BA84-34AD31B3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67" y="1705033"/>
            <a:ext cx="8184646" cy="400880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간단한 </a:t>
            </a:r>
            <a:r>
              <a:rPr lang="ko-KR" altLang="en-US" sz="1100" i="1" dirty="0" err="1">
                <a:solidFill>
                  <a:srgbClr val="FF7876"/>
                </a:solidFill>
              </a:rPr>
              <a:t>케라스</a:t>
            </a:r>
            <a:r>
              <a:rPr lang="ko-KR" altLang="en-US" sz="1100" i="1" dirty="0">
                <a:solidFill>
                  <a:srgbClr val="FF7876"/>
                </a:solidFill>
              </a:rPr>
              <a:t>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구조변경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에포크와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은닉층</a:t>
            </a:r>
            <a:r>
              <a:rPr lang="ko-KR" altLang="en-US" sz="1100" i="1" dirty="0">
                <a:solidFill>
                  <a:srgbClr val="FF7876"/>
                </a:solidFill>
              </a:rPr>
              <a:t> 둘 다 수정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360543" y="1732674"/>
            <a:ext cx="4049616" cy="114952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4410159" y="2303475"/>
            <a:ext cx="2920655" cy="396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330814" y="2088031"/>
            <a:ext cx="4337901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이전 </a:t>
            </a:r>
            <a:r>
              <a:rPr lang="ko-KR" altLang="en-US" sz="1100" dirty="0" err="1"/>
              <a:t>은닉층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한줄</a:t>
            </a:r>
            <a:r>
              <a:rPr lang="ko-KR" altLang="en-US" sz="1100" dirty="0"/>
              <a:t> 제거의 결과값이 좋지 않게 나와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학습횟수를</a:t>
            </a:r>
            <a:r>
              <a:rPr lang="ko-KR" altLang="en-US" sz="1100" dirty="0"/>
              <a:t> </a:t>
            </a:r>
            <a:r>
              <a:rPr lang="en-US" altLang="ko-KR" sz="1100" dirty="0"/>
              <a:t>10000</a:t>
            </a:r>
            <a:r>
              <a:rPr lang="ko-KR" altLang="en-US" sz="1100" dirty="0"/>
              <a:t>회로 증가시켜서 실행해 보았습니다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433278" y="3813105"/>
            <a:ext cx="4483558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학습결과와</a:t>
            </a:r>
            <a:r>
              <a:rPr lang="ko-KR" altLang="en-US" sz="1100" dirty="0"/>
              <a:t> 오차 모두 이전 결과들에 비해서</a:t>
            </a:r>
            <a:endParaRPr lang="en-US" altLang="ko-KR" sz="1100" dirty="0"/>
          </a:p>
          <a:p>
            <a:pPr algn="ctr"/>
            <a:r>
              <a:rPr lang="ko-KR" altLang="en-US" sz="1100" dirty="0"/>
              <a:t>매우 좋아진 결과를 얻을 수 있었습니다</a:t>
            </a:r>
            <a:r>
              <a:rPr lang="en-US" altLang="ko-KR" sz="11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8F28D5-8123-564F-9273-F289FDB9EEBC}"/>
              </a:ext>
            </a:extLst>
          </p:cNvPr>
          <p:cNvSpPr txBox="1"/>
          <p:nvPr/>
        </p:nvSpPr>
        <p:spPr>
          <a:xfrm>
            <a:off x="360543" y="4866581"/>
            <a:ext cx="6355846" cy="43370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6716389" y="4028549"/>
            <a:ext cx="716889" cy="105488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59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경사하강법</a:t>
            </a:r>
            <a:r>
              <a:rPr lang="ko-KR" altLang="en-US" sz="1100" i="1" dirty="0">
                <a:solidFill>
                  <a:srgbClr val="FF7876"/>
                </a:solidFill>
              </a:rPr>
              <a:t> 선형회귀분석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코드 예시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410159" y="2303475"/>
            <a:ext cx="2920655" cy="396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330814" y="2088031"/>
            <a:ext cx="4337901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이전 </a:t>
            </a:r>
            <a:r>
              <a:rPr lang="ko-KR" altLang="en-US" sz="1100" dirty="0" err="1"/>
              <a:t>은닉층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한줄</a:t>
            </a:r>
            <a:r>
              <a:rPr lang="ko-KR" altLang="en-US" sz="1100" dirty="0"/>
              <a:t> 제거의 결과값이 좋지 않게 나와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학습횟수를</a:t>
            </a:r>
            <a:r>
              <a:rPr lang="ko-KR" altLang="en-US" sz="1100" dirty="0"/>
              <a:t> </a:t>
            </a:r>
            <a:r>
              <a:rPr lang="en-US" altLang="ko-KR" sz="1100" dirty="0"/>
              <a:t>10000</a:t>
            </a:r>
            <a:r>
              <a:rPr lang="ko-KR" altLang="en-US" sz="1100" dirty="0"/>
              <a:t>회로 증가시켜서 실행해 보았습니다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433278" y="3813105"/>
            <a:ext cx="4483558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학습결과와</a:t>
            </a:r>
            <a:r>
              <a:rPr lang="ko-KR" altLang="en-US" sz="1100" dirty="0"/>
              <a:t> 오차 모두 이전 결과들에 비해서</a:t>
            </a:r>
            <a:endParaRPr lang="en-US" altLang="ko-KR" sz="1100" dirty="0"/>
          </a:p>
          <a:p>
            <a:pPr algn="ctr"/>
            <a:r>
              <a:rPr lang="ko-KR" altLang="en-US" sz="1100" dirty="0"/>
              <a:t>매우 좋아진 결과를 얻을 수 있었습니다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716389" y="4028549"/>
            <a:ext cx="716889" cy="105488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942082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9902</TotalTime>
  <Words>450</Words>
  <Application>Microsoft Macintosh PowerPoint</Application>
  <PresentationFormat>와이드스크린</PresentationFormat>
  <Paragraphs>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588</cp:revision>
  <dcterms:created xsi:type="dcterms:W3CDTF">2020-09-01T02:41:10Z</dcterms:created>
  <dcterms:modified xsi:type="dcterms:W3CDTF">2021-11-21T12:50:52Z</dcterms:modified>
</cp:coreProperties>
</file>