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52" r:id="rId4"/>
    <p:sldId id="353" r:id="rId5"/>
    <p:sldId id="354" r:id="rId6"/>
    <p:sldId id="355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예제실행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임의프로그램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5590623" y="2112393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주소정보를</a:t>
            </a:r>
            <a:r>
              <a:rPr lang="ko-KR" altLang="en-US" sz="1100" dirty="0"/>
              <a:t> 저장할 수 있는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각각 이름과 주소</a:t>
            </a:r>
            <a:r>
              <a:rPr lang="en-US" altLang="ko-KR" sz="1100" dirty="0"/>
              <a:t>,</a:t>
            </a:r>
            <a:r>
              <a:rPr lang="ko-KR" altLang="en-US" sz="1100" dirty="0"/>
              <a:t> 도시</a:t>
            </a:r>
            <a:r>
              <a:rPr lang="en-US" altLang="ko-KR" sz="1100" dirty="0"/>
              <a:t>,</a:t>
            </a:r>
            <a:r>
              <a:rPr lang="ko-KR" altLang="en-US" sz="1100" dirty="0"/>
              <a:t> 주</a:t>
            </a:r>
            <a:r>
              <a:rPr lang="en-US" altLang="ko-KR" sz="1100" dirty="0"/>
              <a:t>,</a:t>
            </a:r>
            <a:r>
              <a:rPr lang="ko-KR" altLang="en-US" sz="1100" dirty="0"/>
              <a:t> 우편번호를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형식으로 저장하게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88B97A-89EF-9D45-B111-E289009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583554"/>
            <a:ext cx="3206518" cy="4873607"/>
          </a:xfrm>
          <a:prstGeom prst="rect">
            <a:avLst/>
          </a:prstGeom>
        </p:spPr>
      </p:pic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91D13AD9-A799-2B44-A9BF-5D9D23BB9F5B}"/>
              </a:ext>
            </a:extLst>
          </p:cNvPr>
          <p:cNvSpPr/>
          <p:nvPr/>
        </p:nvSpPr>
        <p:spPr>
          <a:xfrm>
            <a:off x="3275445" y="1815031"/>
            <a:ext cx="153749" cy="103578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593F90-8762-4346-B78B-AC34C211CD9D}"/>
              </a:ext>
            </a:extLst>
          </p:cNvPr>
          <p:cNvCxnSpPr/>
          <p:nvPr/>
        </p:nvCxnSpPr>
        <p:spPr>
          <a:xfrm>
            <a:off x="3429194" y="2332921"/>
            <a:ext cx="21929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5013708" y="3629254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>
            <a:off x="5167457" y="4115338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939624" y="3808060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 클래스객체를 사용한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 인스턴스 값을 </a:t>
            </a:r>
            <a:endParaRPr lang="en-US" altLang="ko-KR" sz="1100" dirty="0"/>
          </a:p>
          <a:p>
            <a:r>
              <a:rPr lang="ko-KR" altLang="en-US" sz="1100" dirty="0"/>
              <a:t>지정해주는 코드입니다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클래스 내의 </a:t>
            </a:r>
            <a:r>
              <a:rPr lang="ko-KR" altLang="en-US" sz="1100" dirty="0" err="1"/>
              <a:t>속성항목에</a:t>
            </a:r>
            <a:r>
              <a:rPr lang="ko-KR" altLang="en-US" sz="1100" dirty="0"/>
              <a:t> 맞게 입력해줍니다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</p:cNvCxnSpPr>
          <p:nvPr/>
        </p:nvCxnSpPr>
        <p:spPr>
          <a:xfrm>
            <a:off x="3665986" y="3289728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446644" y="3079828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Adress</a:t>
            </a:r>
            <a:r>
              <a:rPr lang="ko-KR" altLang="en-US" sz="1100" dirty="0"/>
              <a:t>클래스 객체를 사용하는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라는</a:t>
            </a:r>
            <a:endParaRPr lang="en-US" altLang="ko-KR" sz="1100" dirty="0"/>
          </a:p>
          <a:p>
            <a:r>
              <a:rPr lang="ko-KR" altLang="en-US" sz="1100" dirty="0"/>
              <a:t>인스턴스객체를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179EF831-0591-7242-B798-DAB4FB43BC22}"/>
              </a:ext>
            </a:extLst>
          </p:cNvPr>
          <p:cNvSpPr/>
          <p:nvPr/>
        </p:nvSpPr>
        <p:spPr>
          <a:xfrm>
            <a:off x="5058742" y="5433302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DDB00-E307-684D-BEC8-5EBC14A6AB08}"/>
              </a:ext>
            </a:extLst>
          </p:cNvPr>
          <p:cNvCxnSpPr>
            <a:cxnSpLocks/>
          </p:cNvCxnSpPr>
          <p:nvPr/>
        </p:nvCxnSpPr>
        <p:spPr>
          <a:xfrm>
            <a:off x="5204540" y="5903484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22145F-7459-1D47-8EC1-02367F1F467D}"/>
              </a:ext>
            </a:extLst>
          </p:cNvPr>
          <p:cNvSpPr txBox="1"/>
          <p:nvPr/>
        </p:nvSpPr>
        <p:spPr>
          <a:xfrm>
            <a:off x="5997565" y="561210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역시 같은 방법으로 </a:t>
            </a:r>
            <a:r>
              <a:rPr lang="en-US" altLang="ko-KR" sz="1100" dirty="0" err="1"/>
              <a:t>vacationHomeAddress</a:t>
            </a:r>
            <a:r>
              <a:rPr lang="en-US" altLang="ko-KR" sz="1100" dirty="0"/>
              <a:t> </a:t>
            </a:r>
            <a:r>
              <a:rPr lang="ko-KR" altLang="en-US" sz="1100" dirty="0"/>
              <a:t>인스턴스 객체의</a:t>
            </a:r>
            <a:endParaRPr lang="en-US" altLang="ko-KR" sz="1100" dirty="0"/>
          </a:p>
          <a:p>
            <a:r>
              <a:rPr lang="ko-KR" altLang="en-US" sz="1100" dirty="0" err="1"/>
              <a:t>속성항목에</a:t>
            </a:r>
            <a:r>
              <a:rPr lang="ko-KR" altLang="en-US" sz="1100" dirty="0"/>
              <a:t> 맞도록 값을 입력해줍니다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이전과 다르게 </a:t>
            </a:r>
            <a:r>
              <a:rPr lang="en-US" altLang="ko-KR" sz="1100" dirty="0"/>
              <a:t>line2</a:t>
            </a:r>
            <a:r>
              <a:rPr lang="ko-KR" altLang="en-US" sz="1100" dirty="0"/>
              <a:t>속성엔 값을 </a:t>
            </a:r>
            <a:r>
              <a:rPr lang="ko-KR" altLang="en-US" sz="1100" dirty="0" err="1"/>
              <a:t>지정해주진</a:t>
            </a:r>
            <a:r>
              <a:rPr lang="ko-KR" altLang="en-US" sz="1100" dirty="0"/>
              <a:t> 않습니다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33897-BEF6-E448-8FC6-DA68913AD92A}"/>
              </a:ext>
            </a:extLst>
          </p:cNvPr>
          <p:cNvCxnSpPr>
            <a:cxnSpLocks/>
          </p:cNvCxnSpPr>
          <p:nvPr/>
        </p:nvCxnSpPr>
        <p:spPr>
          <a:xfrm>
            <a:off x="4158966" y="5082774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BCBE6-7994-2D41-8B43-9E8B0CFBA36A}"/>
              </a:ext>
            </a:extLst>
          </p:cNvPr>
          <p:cNvSpPr txBox="1"/>
          <p:nvPr/>
        </p:nvSpPr>
        <p:spPr>
          <a:xfrm>
            <a:off x="5939624" y="4872874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다시한번</a:t>
            </a:r>
            <a:r>
              <a:rPr lang="ko-KR" altLang="en-US" sz="1100" dirty="0"/>
              <a:t> </a:t>
            </a:r>
            <a:r>
              <a:rPr lang="en-US" altLang="ko-KR" sz="1100" dirty="0"/>
              <a:t>Address</a:t>
            </a:r>
            <a:r>
              <a:rPr lang="ko-KR" altLang="en-US" sz="1100" dirty="0"/>
              <a:t>클래스 객체를 사용하는</a:t>
            </a:r>
            <a:endParaRPr lang="en-US" altLang="ko-KR" sz="1100" dirty="0"/>
          </a:p>
          <a:p>
            <a:r>
              <a:rPr lang="en-US" altLang="ko-KR" sz="1100" dirty="0" err="1"/>
              <a:t>vacationHomeAddress</a:t>
            </a:r>
            <a:r>
              <a:rPr lang="ko-KR" altLang="en-US" sz="1100" dirty="0"/>
              <a:t>라는 인스턴스 객체를 하나 더 생성해 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3C8A-86C4-6142-A779-6F3A96D9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2317041"/>
            <a:ext cx="4410892" cy="22239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3040201" y="2983909"/>
            <a:ext cx="180076" cy="68382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 flipV="1">
            <a:off x="2503232" y="2687619"/>
            <a:ext cx="3293269" cy="13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777948" y="2940419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</a:t>
            </a:r>
            <a:r>
              <a:rPr lang="ko-KR" altLang="en-US" sz="1100" dirty="0" err="1"/>
              <a:t>조건문을</a:t>
            </a:r>
            <a:r>
              <a:rPr lang="ko-KR" altLang="en-US" sz="1100" dirty="0"/>
              <a:t> 걸어서</a:t>
            </a:r>
            <a:endParaRPr lang="en-US" altLang="ko-KR" sz="1100" dirty="0"/>
          </a:p>
          <a:p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속성중</a:t>
            </a:r>
            <a:r>
              <a:rPr lang="ko-KR" altLang="en-US" sz="1100" dirty="0"/>
              <a:t> </a:t>
            </a:r>
            <a:r>
              <a:rPr lang="en-US" altLang="ko-KR" sz="1100" dirty="0"/>
              <a:t>line1</a:t>
            </a:r>
            <a:r>
              <a:rPr lang="ko-KR" altLang="en-US" sz="1100" dirty="0"/>
              <a:t> 속성값의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큰경우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즉 데이터가 있을 경우에 </a:t>
            </a:r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en-US" altLang="ko-KR" sz="1100" dirty="0"/>
              <a:t>line1</a:t>
            </a:r>
            <a:r>
              <a:rPr lang="ko-KR" altLang="en-US" sz="1100" dirty="0"/>
              <a:t>속성값을 출력하도록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 </a:t>
            </a:r>
            <a:r>
              <a:rPr lang="ko-KR" altLang="en-US" sz="1100" dirty="0" err="1"/>
              <a:t>조건문에선</a:t>
            </a:r>
            <a:r>
              <a:rPr lang="ko-KR" altLang="en-US" sz="1100" dirty="0"/>
              <a:t> </a:t>
            </a:r>
            <a:r>
              <a:rPr lang="en-US" altLang="ko-KR" sz="1100" dirty="0"/>
              <a:t>line2</a:t>
            </a:r>
            <a:r>
              <a:rPr lang="ko-KR" altLang="en-US" sz="1100" dirty="0"/>
              <a:t>의 속성값을 비교하여</a:t>
            </a:r>
            <a:endParaRPr lang="en-US" altLang="ko-KR" sz="1100" dirty="0"/>
          </a:p>
          <a:p>
            <a:r>
              <a:rPr lang="ko-KR" altLang="en-US" sz="1100" dirty="0"/>
              <a:t>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경우 </a:t>
            </a:r>
            <a:r>
              <a:rPr lang="ko-KR" altLang="en-US" sz="1100" dirty="0" err="1"/>
              <a:t>해당값을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67883" y="2337854"/>
            <a:ext cx="3184001" cy="1800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851884" y="2207049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인수를 사용하는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printAddress</a:t>
            </a:r>
            <a:r>
              <a:rPr lang="ko-KR" altLang="en-US" sz="1100" dirty="0"/>
              <a:t> 함수를 생성</a:t>
            </a:r>
            <a:r>
              <a:rPr lang="en-US" altLang="ko-KR" sz="1100" dirty="0"/>
              <a:t>,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9EADE-BDC9-1D48-BC98-B806BEE5ED60}"/>
              </a:ext>
            </a:extLst>
          </p:cNvPr>
          <p:cNvSpPr txBox="1"/>
          <p:nvPr/>
        </p:nvSpPr>
        <p:spPr>
          <a:xfrm>
            <a:off x="5777948" y="2573734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함수에서 받아온 </a:t>
            </a:r>
            <a:r>
              <a:rPr lang="en-US" altLang="ko-KR" sz="1100" dirty="0"/>
              <a:t>address</a:t>
            </a:r>
            <a:r>
              <a:rPr lang="ko-KR" altLang="en-US" sz="1100" dirty="0"/>
              <a:t> 인수에서 </a:t>
            </a:r>
            <a:r>
              <a:rPr lang="en-US" altLang="ko-KR" sz="1100" dirty="0"/>
              <a:t>name</a:t>
            </a:r>
            <a:r>
              <a:rPr lang="ko-KR" altLang="en-US" sz="1100" dirty="0"/>
              <a:t>속성을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0FEC10-D755-8141-896B-68F5570F99AD}"/>
              </a:ext>
            </a:extLst>
          </p:cNvPr>
          <p:cNvCxnSpPr>
            <a:cxnSpLocks/>
          </p:cNvCxnSpPr>
          <p:nvPr/>
        </p:nvCxnSpPr>
        <p:spPr>
          <a:xfrm flipV="1">
            <a:off x="3193950" y="3325416"/>
            <a:ext cx="260255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C7B291-FBBA-1849-A53D-0AF7D57F69BF}"/>
              </a:ext>
            </a:extLst>
          </p:cNvPr>
          <p:cNvCxnSpPr>
            <a:cxnSpLocks/>
          </p:cNvCxnSpPr>
          <p:nvPr/>
        </p:nvCxnSpPr>
        <p:spPr>
          <a:xfrm>
            <a:off x="5399396" y="3828248"/>
            <a:ext cx="516374" cy="4727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5851884" y="4178066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다음 </a:t>
            </a:r>
            <a:r>
              <a:rPr lang="en-US" altLang="ko-KR" sz="1100" dirty="0"/>
              <a:t>city,</a:t>
            </a:r>
            <a:r>
              <a:rPr lang="ko-KR" altLang="en-US" sz="1100" dirty="0"/>
              <a:t> </a:t>
            </a:r>
            <a:r>
              <a:rPr lang="en-US" altLang="ko-KR" sz="1100" dirty="0"/>
              <a:t>state, zip </a:t>
            </a:r>
            <a:r>
              <a:rPr lang="ko-KR" altLang="en-US" sz="1100" dirty="0"/>
              <a:t>속성값들을 출력하도록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0BE5CEB5-EBC8-804C-AAB6-2CC24E4CC628}"/>
              </a:ext>
            </a:extLst>
          </p:cNvPr>
          <p:cNvSpPr/>
          <p:nvPr/>
        </p:nvSpPr>
        <p:spPr>
          <a:xfrm>
            <a:off x="3130239" y="4064634"/>
            <a:ext cx="180076" cy="4195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70BC9-9220-854A-B030-FBBD2FDF4A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02364" y="4272086"/>
            <a:ext cx="2160643" cy="5749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EBB60-5884-9A4C-A995-AF223254B6CB}"/>
              </a:ext>
            </a:extLst>
          </p:cNvPr>
          <p:cNvSpPr txBox="1"/>
          <p:nvPr/>
        </p:nvSpPr>
        <p:spPr>
          <a:xfrm>
            <a:off x="5463007" y="4462343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printAddress</a:t>
            </a:r>
            <a:r>
              <a:rPr lang="ko-KR" altLang="en-US" sz="1100" dirty="0"/>
              <a:t>함수를 사용합니다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이전에 생성했던</a:t>
            </a:r>
            <a:r>
              <a:rPr lang="en-US" altLang="ko-KR" sz="1100" dirty="0"/>
              <a:t> Address</a:t>
            </a:r>
            <a:r>
              <a:rPr lang="ko-KR" altLang="en-US" sz="1100" dirty="0"/>
              <a:t>클래스의 인스턴스인</a:t>
            </a:r>
            <a:endParaRPr lang="en-US" altLang="ko-KR" sz="1100" dirty="0"/>
          </a:p>
          <a:p>
            <a:r>
              <a:rPr lang="en-US" altLang="ko-KR" sz="1100" dirty="0" err="1"/>
              <a:t>homeAdress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인수로 삽입하여</a:t>
            </a:r>
            <a:endParaRPr lang="en-US" altLang="ko-KR" sz="1100" dirty="0"/>
          </a:p>
          <a:p>
            <a:r>
              <a:rPr lang="ko-KR" altLang="en-US" sz="1100" dirty="0"/>
              <a:t>함수를 실행하게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8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C2F72-06E6-A347-82F1-DBAF9C4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0" y="2193455"/>
            <a:ext cx="8874117" cy="16581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3033484" y="4350958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출력된 모습을 보면 </a:t>
            </a:r>
            <a:r>
              <a:rPr lang="en-US" altLang="ko-KR" sz="1100" dirty="0"/>
              <a:t>print()</a:t>
            </a:r>
            <a:r>
              <a:rPr lang="ko-KR" altLang="en-US" sz="1100" dirty="0"/>
              <a:t>된 부분을 기준으로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윗쪽엔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homeAdress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보이고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아랫쪽엔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 </a:t>
            </a:r>
            <a:r>
              <a:rPr lang="ko-KR" altLang="en-US" sz="1100" dirty="0"/>
              <a:t>분기로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에선 </a:t>
            </a:r>
            <a:r>
              <a:rPr lang="en-US" altLang="ko-KR" sz="1100" dirty="0"/>
              <a:t>line2</a:t>
            </a:r>
            <a:r>
              <a:rPr lang="ko-KR" altLang="en-US" sz="1100" dirty="0"/>
              <a:t> 데이터의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 이하이기 때문에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무시하고 정상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61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702F8-B19D-CF46-B86D-1CDCFE4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2" y="1583554"/>
            <a:ext cx="3770008" cy="4871359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CFA794E8-B530-3740-B6F4-AA0E844C63AC}"/>
              </a:ext>
            </a:extLst>
          </p:cNvPr>
          <p:cNvSpPr/>
          <p:nvPr/>
        </p:nvSpPr>
        <p:spPr>
          <a:xfrm>
            <a:off x="4638194" y="1905750"/>
            <a:ext cx="180076" cy="174389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30D50-DF65-CD40-8192-276139E5CE34}"/>
              </a:ext>
            </a:extLst>
          </p:cNvPr>
          <p:cNvSpPr txBox="1"/>
          <p:nvPr/>
        </p:nvSpPr>
        <p:spPr>
          <a:xfrm>
            <a:off x="5772648" y="2321004"/>
            <a:ext cx="5791533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Dog</a:t>
            </a:r>
            <a:r>
              <a:rPr lang="ko-KR" altLang="en-US" sz="1100" dirty="0"/>
              <a:t>라는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속성값으로 </a:t>
            </a:r>
            <a:r>
              <a:rPr lang="en-US" altLang="ko-KR" sz="1100" dirty="0"/>
              <a:t>age, name, weight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지정하고</a:t>
            </a:r>
            <a:endParaRPr lang="en-US" altLang="ko-KR" sz="1100" dirty="0"/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라는 자기자신을 인수로 갖는</a:t>
            </a:r>
            <a:r>
              <a:rPr lang="en-US" altLang="ko-KR" sz="1100" dirty="0"/>
              <a:t>(self)</a:t>
            </a:r>
            <a:r>
              <a:rPr lang="ko-KR" altLang="en-US" sz="1100" dirty="0"/>
              <a:t> 메서드함수를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함수는 자신의 객체의 속성인 </a:t>
            </a:r>
            <a:r>
              <a:rPr lang="en-US" altLang="ko-KR" sz="1100" dirty="0"/>
              <a:t>name</a:t>
            </a:r>
            <a:r>
              <a:rPr lang="ko-KR" altLang="en-US" sz="1100" dirty="0" err="1"/>
              <a:t>과함께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멍멍을</a:t>
            </a:r>
            <a:r>
              <a:rPr lang="ko-KR" altLang="en-US" sz="1100" dirty="0"/>
              <a:t> 출력하도록 하게합니다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008379-C6B4-0C47-89C0-21C37D1261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18270" y="2705725"/>
            <a:ext cx="954378" cy="712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C84928A1-B84B-5145-A81D-359C4AAA5C4C}"/>
              </a:ext>
            </a:extLst>
          </p:cNvPr>
          <p:cNvSpPr/>
          <p:nvPr/>
        </p:nvSpPr>
        <p:spPr>
          <a:xfrm>
            <a:off x="3031712" y="3934658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521789-0353-4546-B773-AC0CD5E2604B}"/>
              </a:ext>
            </a:extLst>
          </p:cNvPr>
          <p:cNvCxnSpPr>
            <a:cxnSpLocks/>
          </p:cNvCxnSpPr>
          <p:nvPr/>
        </p:nvCxnSpPr>
        <p:spPr>
          <a:xfrm flipV="1">
            <a:off x="3156667" y="4328866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5A290-B032-004D-9E7E-26F7FE6FFE86}"/>
              </a:ext>
            </a:extLst>
          </p:cNvPr>
          <p:cNvSpPr txBox="1"/>
          <p:nvPr/>
        </p:nvSpPr>
        <p:spPr>
          <a:xfrm>
            <a:off x="5009322" y="4113422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myDog</a:t>
            </a:r>
            <a:r>
              <a:rPr lang="ko-KR" altLang="en-US" sz="1100" dirty="0"/>
              <a:t>라는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클래스객체의 인스턴스를 생성해줍니다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해당 속성값에 맞게 값을 입력해준 모습입니다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E70557-0C04-1744-8233-A703C42DA1E9}"/>
              </a:ext>
            </a:extLst>
          </p:cNvPr>
          <p:cNvCxnSpPr>
            <a:cxnSpLocks/>
          </p:cNvCxnSpPr>
          <p:nvPr/>
        </p:nvCxnSpPr>
        <p:spPr>
          <a:xfrm flipV="1">
            <a:off x="2386715" y="4920178"/>
            <a:ext cx="269416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636DA-2568-E24D-84B2-B96BF692D584}"/>
              </a:ext>
            </a:extLst>
          </p:cNvPr>
          <p:cNvSpPr txBox="1"/>
          <p:nvPr/>
        </p:nvSpPr>
        <p:spPr>
          <a:xfrm>
            <a:off x="5064981" y="4789373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이후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 객체의 메서드함수인 </a:t>
            </a:r>
            <a:r>
              <a:rPr lang="en-US" altLang="ko-KR" sz="1100" dirty="0"/>
              <a:t>bark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호출해 준 모습입니다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93B2E407-8D78-A349-BCFD-5B50C0D06F90}"/>
              </a:ext>
            </a:extLst>
          </p:cNvPr>
          <p:cNvSpPr/>
          <p:nvPr/>
        </p:nvSpPr>
        <p:spPr>
          <a:xfrm>
            <a:off x="3227691" y="5269483"/>
            <a:ext cx="143662" cy="103589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99A8A7-7D1C-224A-BB98-B010EB82F200}"/>
              </a:ext>
            </a:extLst>
          </p:cNvPr>
          <p:cNvCxnSpPr>
            <a:cxnSpLocks/>
          </p:cNvCxnSpPr>
          <p:nvPr/>
        </p:nvCxnSpPr>
        <p:spPr>
          <a:xfrm flipV="1">
            <a:off x="3371353" y="5787429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2F653-EEA2-4B46-AE4C-63683C31DA45}"/>
              </a:ext>
            </a:extLst>
          </p:cNvPr>
          <p:cNvSpPr txBox="1"/>
          <p:nvPr/>
        </p:nvSpPr>
        <p:spPr>
          <a:xfrm>
            <a:off x="5224008" y="557940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방식으로 인스턴스를 생성하고 값을 입력해준 뒤</a:t>
            </a:r>
            <a:endParaRPr lang="en-US" altLang="ko-KR" sz="1100" dirty="0"/>
          </a:p>
          <a:p>
            <a:r>
              <a:rPr lang="ko-KR" altLang="en-US" sz="1100" dirty="0"/>
              <a:t>메서드함수를 호출해준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4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54F45-7F26-9647-85E7-518CFDC3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8" y="2629230"/>
            <a:ext cx="1889932" cy="6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3683049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메서드 함수를 </a:t>
            </a:r>
            <a:r>
              <a:rPr lang="en-US" altLang="ko-KR" sz="1100" dirty="0"/>
              <a:t>2</a:t>
            </a:r>
            <a:r>
              <a:rPr lang="ko-KR" altLang="en-US" sz="1100" dirty="0"/>
              <a:t>번 호출해준 모습 그대로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인스턴스에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 출력된 모습을 보입니다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2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343</Words>
  <Application>Microsoft Macintosh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516</cp:revision>
  <dcterms:created xsi:type="dcterms:W3CDTF">2020-09-01T02:41:10Z</dcterms:created>
  <dcterms:modified xsi:type="dcterms:W3CDTF">2021-09-03T19:45:34Z</dcterms:modified>
</cp:coreProperties>
</file>