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56" r:id="rId3"/>
    <p:sldId id="306" r:id="rId4"/>
    <p:sldId id="369" r:id="rId5"/>
    <p:sldId id="370" r:id="rId6"/>
    <p:sldId id="371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아나콘다 설치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실행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info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시스템 환경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6996B-E8B3-9945-BBB2-B9FD8374E2A7}"/>
              </a:ext>
            </a:extLst>
          </p:cNvPr>
          <p:cNvSpPr txBox="1"/>
          <p:nvPr/>
        </p:nvSpPr>
        <p:spPr>
          <a:xfrm>
            <a:off x="3033486" y="4704313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제 아나콘다 </a:t>
            </a:r>
            <a:r>
              <a:rPr lang="ko-KR" altLang="en-US" sz="1100" dirty="0" err="1"/>
              <a:t>설치과정은</a:t>
            </a:r>
            <a:endParaRPr lang="en-US" altLang="ko-KR" sz="1100" dirty="0"/>
          </a:p>
          <a:p>
            <a:pPr algn="ctr"/>
            <a:r>
              <a:rPr lang="ko-KR" altLang="en-US" sz="1100" dirty="0"/>
              <a:t>맥</a:t>
            </a:r>
            <a:r>
              <a:rPr lang="en-US" altLang="ko-KR" sz="1100" dirty="0"/>
              <a:t>OS</a:t>
            </a:r>
            <a:r>
              <a:rPr lang="ko-KR" altLang="en-US" sz="1100" dirty="0"/>
              <a:t>상에서 진행하도록 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맥 버전에 맞는 아나콘다와 주피터를 이용하여 설치하도록 하였습니다</a:t>
            </a:r>
            <a:r>
              <a:rPr lang="en-US" altLang="ko-KR" sz="11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0DD2A0-C582-9C45-941A-3F033408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224" y="1680658"/>
            <a:ext cx="4373659" cy="23291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C756F0-A65D-2A45-B4A6-4D2EF551B97F}"/>
              </a:ext>
            </a:extLst>
          </p:cNvPr>
          <p:cNvSpPr/>
          <p:nvPr/>
        </p:nvSpPr>
        <p:spPr>
          <a:xfrm>
            <a:off x="6136833" y="3110211"/>
            <a:ext cx="659958" cy="127221"/>
          </a:xfrm>
          <a:prstGeom prst="rect">
            <a:avLst/>
          </a:prstGeom>
          <a:solidFill>
            <a:srgbClr val="2425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442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C4B5F12-B1B5-6A42-9CF9-91F35CEF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08" y="1292137"/>
            <a:ext cx="6316303" cy="29580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BF1CEF-82F0-5144-AEE4-B8EA41BA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46" y="4045337"/>
            <a:ext cx="3529307" cy="251684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아나콘다 설치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304ADE-1B72-8D4B-9F36-DF62F225C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497" y="4541761"/>
            <a:ext cx="1397000" cy="1524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BB41862-854D-DB41-863F-500495131DB4}"/>
              </a:ext>
            </a:extLst>
          </p:cNvPr>
          <p:cNvSpPr txBox="1"/>
          <p:nvPr/>
        </p:nvSpPr>
        <p:spPr>
          <a:xfrm>
            <a:off x="7215596" y="3914532"/>
            <a:ext cx="4211258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 </a:t>
            </a:r>
            <a:r>
              <a:rPr lang="ko-KR" altLang="en-US" sz="1100" dirty="0" err="1"/>
              <a:t>맥용</a:t>
            </a:r>
            <a:r>
              <a:rPr lang="ko-KR" altLang="en-US" sz="1100" dirty="0"/>
              <a:t> 아나콘다 설치 패키지를 받아서 실행합니다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63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ex6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4728149"/>
            <a:ext cx="6125027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설치가 완료되면 맥의 쉘화면상에서 </a:t>
            </a:r>
            <a:r>
              <a:rPr lang="ko-KR" altLang="en-US" sz="1100" dirty="0" err="1"/>
              <a:t>실행될수</a:t>
            </a:r>
            <a:r>
              <a:rPr lang="ko-KR" altLang="en-US" sz="1100" dirty="0"/>
              <a:t> 있도록</a:t>
            </a:r>
            <a:endParaRPr lang="en-US" altLang="ko-KR" sz="1100" dirty="0"/>
          </a:p>
          <a:p>
            <a:pPr algn="ctr"/>
            <a:r>
              <a:rPr lang="ko-KR" altLang="en-US" sz="1100" dirty="0"/>
              <a:t>환경변수를 추가해줍니다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370584-5814-174A-96C7-31955841A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48" y="1363231"/>
            <a:ext cx="4176268" cy="29878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C37C8E-42D7-B243-8608-3935445D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197" y="2459978"/>
            <a:ext cx="5811786" cy="8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6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ex6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4728149"/>
            <a:ext cx="6125027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설치 완료된 </a:t>
            </a:r>
            <a:r>
              <a:rPr lang="ko-KR" altLang="en-US" sz="1100" dirty="0" err="1"/>
              <a:t>콘다의</a:t>
            </a:r>
            <a:r>
              <a:rPr lang="ko-KR" altLang="en-US" sz="1100" dirty="0"/>
              <a:t> 버전입니다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en-US" altLang="ko-KR" sz="1100" dirty="0"/>
              <a:t>4.10.1</a:t>
            </a:r>
            <a:r>
              <a:rPr lang="ko-KR" altLang="en-US" sz="1100" dirty="0"/>
              <a:t>버전이 </a:t>
            </a:r>
            <a:r>
              <a:rPr lang="ko-KR" altLang="en-US" sz="1100" dirty="0" err="1"/>
              <a:t>설치된것을</a:t>
            </a:r>
            <a:r>
              <a:rPr lang="ko-KR" altLang="en-US" sz="1100" dirty="0"/>
              <a:t> 확인할 수 있습니다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기존 쉘 </a:t>
            </a:r>
            <a:r>
              <a:rPr lang="ko-KR" altLang="en-US" sz="1100" dirty="0" err="1"/>
              <a:t>실행시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콘다가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자동실행되는것을</a:t>
            </a:r>
            <a:r>
              <a:rPr lang="ko-KR" altLang="en-US" sz="1100" dirty="0"/>
              <a:t> 막기 위해서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conda</a:t>
            </a:r>
            <a:r>
              <a:rPr lang="en-US" altLang="ko-KR" sz="1100" dirty="0"/>
              <a:t> config –set </a:t>
            </a:r>
            <a:r>
              <a:rPr lang="en-US" altLang="ko-KR" sz="1100" dirty="0" err="1"/>
              <a:t>auto_activate_base</a:t>
            </a:r>
            <a:r>
              <a:rPr lang="en-US" altLang="ko-KR" sz="1100" dirty="0"/>
              <a:t> false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적용해주었습니다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03099A-A778-0B44-9D9F-FAE3BC9F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563" y="2129851"/>
            <a:ext cx="8724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ex6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2991540" y="559903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다시 쉘을 종료시키고</a:t>
            </a:r>
            <a:r>
              <a:rPr lang="en-US" altLang="ko-KR" sz="1100" dirty="0"/>
              <a:t> </a:t>
            </a:r>
            <a:r>
              <a:rPr lang="ko-KR" altLang="en-US" sz="1100" dirty="0" err="1"/>
              <a:t>띄운뒤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conda</a:t>
            </a:r>
            <a:r>
              <a:rPr lang="en-US" altLang="ko-KR" sz="1100" dirty="0"/>
              <a:t> –V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conda</a:t>
            </a:r>
            <a:r>
              <a:rPr lang="en-US" altLang="ko-KR" sz="1100" dirty="0"/>
              <a:t> info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입력하여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설치된 </a:t>
            </a:r>
            <a:r>
              <a:rPr lang="ko-KR" altLang="en-US" sz="1100" dirty="0" err="1"/>
              <a:t>콘다의</a:t>
            </a:r>
            <a:r>
              <a:rPr lang="ko-KR" altLang="en-US" sz="1100" dirty="0"/>
              <a:t> 정보를 띄웠습니다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ABA9AB-4337-2F46-AA9B-E22234E1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172" y="1363231"/>
            <a:ext cx="4956406" cy="374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9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8053</TotalTime>
  <Words>126</Words>
  <Application>Microsoft Macintosh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529</cp:revision>
  <dcterms:created xsi:type="dcterms:W3CDTF">2020-09-01T02:41:10Z</dcterms:created>
  <dcterms:modified xsi:type="dcterms:W3CDTF">2021-09-07T19:10:49Z</dcterms:modified>
</cp:coreProperties>
</file>