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6" r:id="rId17"/>
    <p:sldId id="417" r:id="rId18"/>
    <p:sldId id="418" r:id="rId19"/>
    <p:sldId id="394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Base of Programming 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그래픽스 응용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7E30BCA-23F6-994D-A95E-E57B84BD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4" y="3535185"/>
            <a:ext cx="2672611" cy="27318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1591004" y="3517025"/>
            <a:ext cx="2672611" cy="27499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67A13-FC5D-9747-B27A-84D4D6C8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6" y="1808472"/>
            <a:ext cx="3764149" cy="14425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마우스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53637" y="2223528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스틱맨의</a:t>
            </a:r>
            <a:r>
              <a:rPr lang="ko-KR" altLang="en-US" sz="1100" dirty="0"/>
              <a:t> 각 구조를 그리기 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스틱맨의</a:t>
            </a:r>
            <a:r>
              <a:rPr lang="ko-KR" altLang="en-US" sz="1100" dirty="0"/>
              <a:t> 신체부분들의 그리기 요소들을 함수로 묶은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draw_stick_figure</a:t>
            </a:r>
            <a:r>
              <a:rPr lang="ko-KR" altLang="en-US" sz="1100" dirty="0"/>
              <a:t> 함수를 만들어줍니다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29295" y="2523610"/>
            <a:ext cx="1124342" cy="61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765146" y="1808471"/>
            <a:ext cx="3764149" cy="14425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422652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마우스의 좌표를 받아올 </a:t>
            </a:r>
            <a:r>
              <a:rPr lang="en-US" altLang="ko-KR" sz="1100" dirty="0" err="1"/>
              <a:t>mouse.get_pos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마우스의 </a:t>
            </a:r>
            <a:r>
              <a:rPr lang="en-US" altLang="ko-KR" sz="1100" dirty="0"/>
              <a:t>x</a:t>
            </a:r>
            <a:r>
              <a:rPr lang="ko-KR" altLang="en-US" sz="1100" dirty="0"/>
              <a:t>와 </a:t>
            </a:r>
            <a:r>
              <a:rPr lang="en-US" altLang="ko-KR" sz="1100" dirty="0"/>
              <a:t>y</a:t>
            </a:r>
            <a:r>
              <a:rPr lang="ko-KR" altLang="en-US" sz="1100" dirty="0"/>
              <a:t>좌표를 가져오도록 하고 해당 위치에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draw_stick_figure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</a:t>
            </a:r>
            <a:r>
              <a:rPr lang="ko-KR" altLang="en-US" sz="1100" dirty="0" err="1"/>
              <a:t>스틱맨을</a:t>
            </a:r>
            <a:r>
              <a:rPr lang="ko-KR" altLang="en-US" sz="1100" dirty="0"/>
              <a:t> 그려주도록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4263615" y="4722734"/>
            <a:ext cx="1559034" cy="1692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마우스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474921" y="5679434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마우스 좌표에 </a:t>
            </a:r>
            <a:r>
              <a:rPr lang="ko-KR" altLang="en-US" sz="1100" dirty="0" err="1"/>
              <a:t>스틱맨이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그려지는것을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CDC00F-A9F6-6042-B6BC-1C9D6AD5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767" y="1478639"/>
            <a:ext cx="4707312" cy="3710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9EF698-8333-1A43-A4DB-84B50A72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21" y="1470549"/>
            <a:ext cx="4707314" cy="37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1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67A13-FC5D-9747-B27A-84D4D6C8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6" y="1808472"/>
            <a:ext cx="3764149" cy="14425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53637" y="2223528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스틱맨의</a:t>
            </a:r>
            <a:r>
              <a:rPr lang="ko-KR" altLang="en-US" sz="1100" dirty="0"/>
              <a:t> 각 구조를 그리기 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스틱맨의</a:t>
            </a:r>
            <a:r>
              <a:rPr lang="ko-KR" altLang="en-US" sz="1100" dirty="0"/>
              <a:t> 신체부분들의 그리기 요소들을 함수로 묶은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draw_stick_figure</a:t>
            </a:r>
            <a:r>
              <a:rPr lang="ko-KR" altLang="en-US" sz="1100" dirty="0"/>
              <a:t> 함수를 만들어줍니다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29295" y="2523610"/>
            <a:ext cx="1124342" cy="61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765146" y="1808471"/>
            <a:ext cx="3764149" cy="14425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422652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이벤트 중 키보드 키의 입력에 따라 움직이도록 하는 코드입니다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키다운과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키업의</a:t>
            </a:r>
            <a:r>
              <a:rPr lang="ko-KR" altLang="en-US" sz="1100" dirty="0"/>
              <a:t> 이벤트를 통해 </a:t>
            </a:r>
            <a:r>
              <a:rPr lang="ko-KR" altLang="en-US" sz="1100" dirty="0" err="1"/>
              <a:t>스틱맨의</a:t>
            </a:r>
            <a:r>
              <a:rPr lang="ko-KR" altLang="en-US" sz="1100" dirty="0"/>
              <a:t> 좌표를 화살표 방향대로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움직이도록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143661" y="4722734"/>
            <a:ext cx="1678988" cy="2454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93F3499-E533-854C-806E-67C618CE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79" y="3364772"/>
            <a:ext cx="2992882" cy="3316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F095F1-C756-CF45-AD81-113750ABC86D}"/>
              </a:ext>
            </a:extLst>
          </p:cNvPr>
          <p:cNvSpPr txBox="1"/>
          <p:nvPr/>
        </p:nvSpPr>
        <p:spPr>
          <a:xfrm>
            <a:off x="1581093" y="3894867"/>
            <a:ext cx="2562568" cy="170482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68511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7" y="6094919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키보드의 방향키 </a:t>
            </a:r>
            <a:r>
              <a:rPr lang="ko-KR" altLang="en-US" sz="1100" dirty="0" err="1"/>
              <a:t>입력대로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스틱맨이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움직이는것을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EBF92E-3950-DC46-9AFD-7400D16E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49" y="2812206"/>
            <a:ext cx="2128809" cy="1677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C32B3C-5C97-8642-9646-607FC2F2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48" y="1224732"/>
            <a:ext cx="2128809" cy="16778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01D73A-51C0-4246-907A-1499A6BEB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4408983"/>
            <a:ext cx="2128809" cy="1677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151B88-D8E0-7747-9513-F582B9172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144" y="2812205"/>
            <a:ext cx="2128809" cy="16778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3DFD2C-0EF2-1944-BDE7-74C8D6F11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152" y="2812205"/>
            <a:ext cx="2128809" cy="16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48BCDC7-C68A-594D-AE66-5DA87746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4" y="3001729"/>
            <a:ext cx="4792948" cy="29357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C3A7E4-0040-5C4E-9A55-73251E01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90" y="1657096"/>
            <a:ext cx="2307424" cy="75462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그리드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840960" y="1800342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10</a:t>
            </a:r>
            <a:r>
              <a:rPr lang="ko-KR" altLang="en-US" sz="1100" dirty="0"/>
              <a:t> </a:t>
            </a:r>
            <a:r>
              <a:rPr lang="en-US" altLang="ko-KR" sz="1100" dirty="0"/>
              <a:t>x 10 </a:t>
            </a:r>
            <a:r>
              <a:rPr lang="ko-KR" altLang="en-US" sz="1100" dirty="0"/>
              <a:t>사이즈의 그리드 배열을 만들어주기 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grid </a:t>
            </a:r>
            <a:r>
              <a:rPr lang="ko-KR" altLang="en-US" sz="1100" dirty="0"/>
              <a:t>배열에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통해 </a:t>
            </a:r>
            <a:r>
              <a:rPr lang="en-US" altLang="ko-KR" sz="1100" dirty="0"/>
              <a:t>2</a:t>
            </a:r>
            <a:r>
              <a:rPr lang="ko-KR" altLang="en-US" sz="1100" dirty="0"/>
              <a:t>차원 배열로 생성해 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87522" y="2022131"/>
            <a:ext cx="2135127" cy="100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40960" y="3689083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마우스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칸의 색깔 정보를 바꿔주기 위한 코드입니다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마우스 클릭 좌표를 가져와 그리드 좌표로 변환시켜준 후 해당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배열값을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로 저장시키도록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491080" y="3981074"/>
            <a:ext cx="1349880" cy="809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F095F1-C756-CF45-AD81-113750ABC86D}"/>
              </a:ext>
            </a:extLst>
          </p:cNvPr>
          <p:cNvSpPr txBox="1"/>
          <p:nvPr/>
        </p:nvSpPr>
        <p:spPr>
          <a:xfrm>
            <a:off x="883608" y="3115018"/>
            <a:ext cx="3607472" cy="173211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FEA3D-DED5-364D-A571-F20AE7569628}"/>
              </a:ext>
            </a:extLst>
          </p:cNvPr>
          <p:cNvSpPr txBox="1"/>
          <p:nvPr/>
        </p:nvSpPr>
        <p:spPr>
          <a:xfrm>
            <a:off x="1380098" y="1654824"/>
            <a:ext cx="2307424" cy="75463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70920-9985-B941-BB76-48BB0AB434F6}"/>
              </a:ext>
            </a:extLst>
          </p:cNvPr>
          <p:cNvSpPr txBox="1"/>
          <p:nvPr/>
        </p:nvSpPr>
        <p:spPr>
          <a:xfrm>
            <a:off x="891700" y="4903559"/>
            <a:ext cx="4565632" cy="10339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EBACD63-4E90-BE48-BA73-4D019A6AA00D}"/>
              </a:ext>
            </a:extLst>
          </p:cNvPr>
          <p:cNvCxnSpPr>
            <a:cxnSpLocks/>
          </p:cNvCxnSpPr>
          <p:nvPr/>
        </p:nvCxnSpPr>
        <p:spPr>
          <a:xfrm>
            <a:off x="5457332" y="5433295"/>
            <a:ext cx="93537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6CAEFB-7C05-0240-8EC6-46A761FD720F}"/>
              </a:ext>
            </a:extLst>
          </p:cNvPr>
          <p:cNvSpPr txBox="1"/>
          <p:nvPr/>
        </p:nvSpPr>
        <p:spPr>
          <a:xfrm>
            <a:off x="6454606" y="5120447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그리드 칸을 </a:t>
            </a:r>
            <a:r>
              <a:rPr lang="ko-KR" altLang="en-US" sz="1100" dirty="0" err="1"/>
              <a:t>그릴때</a:t>
            </a:r>
            <a:r>
              <a:rPr lang="ko-KR" altLang="en-US" sz="1100" dirty="0"/>
              <a:t> 그리드 배열의 값에 따라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값이 </a:t>
            </a:r>
            <a:r>
              <a:rPr lang="en-US" altLang="ko-KR" sz="1100" dirty="0"/>
              <a:t>1</a:t>
            </a:r>
            <a:r>
              <a:rPr lang="ko-KR" altLang="en-US" sz="1100" dirty="0"/>
              <a:t>이면 초록색칸으로 그리도록 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이외의 경우 하얀색바탕으로 그리도록 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97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그리드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7" y="5594796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기본 그리드 화면에서 </a:t>
            </a:r>
            <a:r>
              <a:rPr lang="ko-KR" altLang="en-US" sz="1100" dirty="0" err="1"/>
              <a:t>그리드칸을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초록색으로 칠한 칸으로 표현하도록 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클릭 좌표 정보가 함께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EF8637-806A-2942-AAEB-D3D81642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96" y="2353428"/>
            <a:ext cx="5000927" cy="22659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9C04CE-62A3-5D4F-A170-0FE52102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46" y="2225809"/>
            <a:ext cx="2561641" cy="27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5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598890" y="6127368"/>
            <a:ext cx="6686722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저는 그리드 예시를 바탕으로 간단한 </a:t>
            </a:r>
            <a:r>
              <a:rPr lang="ko-KR" altLang="en-US" sz="1100" dirty="0" err="1"/>
              <a:t>오목게임을</a:t>
            </a:r>
            <a:r>
              <a:rPr lang="ko-KR" altLang="en-US" sz="1100" dirty="0"/>
              <a:t> 구현하였습니다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72D5B-F580-154C-B61D-00E8EC33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04" y="1340141"/>
            <a:ext cx="4480980" cy="4802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6F604B-4866-054A-92BD-46E26E5B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011" y="1919191"/>
            <a:ext cx="3544545" cy="38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CBD49C-F09B-9B4D-BA4D-E915BEF0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13" y="1297931"/>
            <a:ext cx="2372651" cy="1663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6952C-CAF5-CE48-B050-E6C4C8FCA928}"/>
              </a:ext>
            </a:extLst>
          </p:cNvPr>
          <p:cNvSpPr txBox="1"/>
          <p:nvPr/>
        </p:nvSpPr>
        <p:spPr>
          <a:xfrm>
            <a:off x="6351042" y="1698964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그리드 칸수는 </a:t>
            </a:r>
            <a:r>
              <a:rPr lang="en-US" altLang="ko-KR" sz="1100" dirty="0"/>
              <a:t>20x20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설정하였으며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파이게임</a:t>
            </a:r>
            <a:r>
              <a:rPr lang="ko-KR" altLang="en-US" sz="1100" dirty="0"/>
              <a:t> 윈도우 크기는 </a:t>
            </a:r>
            <a:r>
              <a:rPr lang="en-US" altLang="ko-KR" sz="1100" dirty="0"/>
              <a:t>905x950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설정하였습니다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289DDD-532D-4347-9C91-1F6B3ACA43A2}"/>
              </a:ext>
            </a:extLst>
          </p:cNvPr>
          <p:cNvCxnSpPr>
            <a:cxnSpLocks/>
          </p:cNvCxnSpPr>
          <p:nvPr/>
        </p:nvCxnSpPr>
        <p:spPr>
          <a:xfrm>
            <a:off x="4032264" y="1908604"/>
            <a:ext cx="23187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A9DF80-417B-354A-92EB-9B4374EAFD8F}"/>
              </a:ext>
            </a:extLst>
          </p:cNvPr>
          <p:cNvSpPr txBox="1"/>
          <p:nvPr/>
        </p:nvSpPr>
        <p:spPr>
          <a:xfrm>
            <a:off x="1659613" y="1297931"/>
            <a:ext cx="2372650" cy="16638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2D442-450C-BC4C-B25D-B137A7AC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55" y="3044828"/>
            <a:ext cx="3713500" cy="3480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BE93F1-97C1-FF43-9139-8F81011C9483}"/>
              </a:ext>
            </a:extLst>
          </p:cNvPr>
          <p:cNvSpPr txBox="1"/>
          <p:nvPr/>
        </p:nvSpPr>
        <p:spPr>
          <a:xfrm>
            <a:off x="1881903" y="3621367"/>
            <a:ext cx="2390691" cy="150898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BB2853-A975-D04C-B783-7F5057A56FF9}"/>
              </a:ext>
            </a:extLst>
          </p:cNvPr>
          <p:cNvCxnSpPr>
            <a:cxnSpLocks/>
          </p:cNvCxnSpPr>
          <p:nvPr/>
        </p:nvCxnSpPr>
        <p:spPr>
          <a:xfrm flipV="1">
            <a:off x="4272594" y="3621367"/>
            <a:ext cx="1885445" cy="176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D08A8B-8C3B-7142-9AAF-A7FBE9B50BAA}"/>
              </a:ext>
            </a:extLst>
          </p:cNvPr>
          <p:cNvSpPr txBox="1"/>
          <p:nvPr/>
        </p:nvSpPr>
        <p:spPr>
          <a:xfrm>
            <a:off x="6158039" y="3490562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100" dirty="0"/>
              <a:t>버튼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진행할 </a:t>
            </a:r>
            <a:r>
              <a:rPr lang="ko-KR" altLang="en-US" sz="1100" dirty="0" err="1"/>
              <a:t>이벤트중</a:t>
            </a:r>
            <a:r>
              <a:rPr lang="ko-KR" altLang="en-US" sz="1100" dirty="0"/>
              <a:t> 초기화 버튼 영역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lvl="1" algn="ctr"/>
            <a:r>
              <a:rPr lang="ko-KR" altLang="en-US" sz="1100" dirty="0"/>
              <a:t>작동할 문구 입니다</a:t>
            </a:r>
            <a:r>
              <a:rPr lang="en-US" altLang="ko-KR" sz="1100" dirty="0"/>
              <a:t>.</a:t>
            </a:r>
          </a:p>
          <a:p>
            <a:pPr lvl="1" algn="ctr"/>
            <a:r>
              <a:rPr lang="ko-KR" altLang="en-US" sz="1100" dirty="0"/>
              <a:t>모든 조건검사요소를 초기화시키고 그리드배열까지 </a:t>
            </a:r>
            <a:r>
              <a:rPr lang="ko-KR" altLang="en-US" sz="1100" dirty="0" err="1"/>
              <a:t>초기화시켜</a:t>
            </a:r>
            <a:endParaRPr lang="en-US" altLang="ko-KR" sz="1100" dirty="0"/>
          </a:p>
          <a:p>
            <a:pPr lvl="1" algn="ctr"/>
            <a:r>
              <a:rPr lang="ko-KR" altLang="en-US" sz="1100" dirty="0"/>
              <a:t>게임을 초기상태로 </a:t>
            </a:r>
            <a:r>
              <a:rPr lang="ko-KR" altLang="en-US" sz="1100" dirty="0" err="1"/>
              <a:t>설정하게합니다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EBCFC7-AA04-5544-95E9-FF551BDA1B4F}"/>
              </a:ext>
            </a:extLst>
          </p:cNvPr>
          <p:cNvSpPr txBox="1"/>
          <p:nvPr/>
        </p:nvSpPr>
        <p:spPr>
          <a:xfrm>
            <a:off x="2171868" y="5236108"/>
            <a:ext cx="2777387" cy="10304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B26780-154A-4F4C-999D-F49A0A0C805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949255" y="4950276"/>
            <a:ext cx="1208784" cy="49218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996697-0439-D842-8CFD-64629E472015}"/>
              </a:ext>
            </a:extLst>
          </p:cNvPr>
          <p:cNvSpPr txBox="1"/>
          <p:nvPr/>
        </p:nvSpPr>
        <p:spPr>
          <a:xfrm>
            <a:off x="6158039" y="4734832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100" dirty="0"/>
              <a:t>각 턴에 따라 </a:t>
            </a:r>
            <a:r>
              <a:rPr lang="ko-KR" altLang="en-US" sz="1100" dirty="0" err="1"/>
              <a:t>흑돌을</a:t>
            </a:r>
            <a:r>
              <a:rPr lang="ko-KR" altLang="en-US" sz="1100" dirty="0"/>
              <a:t> 놓을지 </a:t>
            </a:r>
            <a:r>
              <a:rPr lang="ko-KR" altLang="en-US" sz="1100" dirty="0" err="1"/>
              <a:t>백돌을</a:t>
            </a:r>
            <a:r>
              <a:rPr lang="ko-KR" altLang="en-US" sz="1100" dirty="0"/>
              <a:t> 놓을지 설정하는 문구입니다</a:t>
            </a:r>
            <a:r>
              <a:rPr lang="en-US" altLang="ko-KR" sz="1100" dirty="0"/>
              <a:t>.</a:t>
            </a:r>
          </a:p>
          <a:p>
            <a:pPr lvl="1" algn="ctr"/>
            <a:r>
              <a:rPr lang="ko-KR" altLang="en-US" sz="1100" dirty="0" err="1"/>
              <a:t>조건분기에</a:t>
            </a:r>
            <a:r>
              <a:rPr lang="ko-KR" altLang="en-US" sz="1100" dirty="0"/>
              <a:t> 맞게 그리드에 흑이면 </a:t>
            </a:r>
            <a:r>
              <a:rPr lang="en-US" altLang="ko-KR" sz="1100" dirty="0"/>
              <a:t>1,</a:t>
            </a:r>
            <a:r>
              <a:rPr lang="ko-KR" altLang="en-US" sz="1100" dirty="0"/>
              <a:t> 백이면 </a:t>
            </a:r>
            <a:r>
              <a:rPr lang="en-US" altLang="ko-KR" sz="1100" dirty="0"/>
              <a:t>2</a:t>
            </a:r>
            <a:r>
              <a:rPr lang="ko-KR" altLang="en-US" sz="1100" dirty="0"/>
              <a:t>로 저장시키게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51F2FF-5D20-EB41-8DA7-25D0E942F1BE}"/>
              </a:ext>
            </a:extLst>
          </p:cNvPr>
          <p:cNvSpPr txBox="1"/>
          <p:nvPr/>
        </p:nvSpPr>
        <p:spPr>
          <a:xfrm>
            <a:off x="1927253" y="6296131"/>
            <a:ext cx="718843" cy="22967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2131D7-6698-8044-B1CA-3629BE69FD6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646096" y="6410969"/>
            <a:ext cx="2966139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711F8B-6CB2-1C45-B6CD-5257D1766017}"/>
              </a:ext>
            </a:extLst>
          </p:cNvPr>
          <p:cNvSpPr txBox="1"/>
          <p:nvPr/>
        </p:nvSpPr>
        <p:spPr>
          <a:xfrm>
            <a:off x="5640753" y="6195525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100" dirty="0" err="1"/>
              <a:t>예외처리로</a:t>
            </a:r>
            <a:r>
              <a:rPr lang="ko-KR" altLang="en-US" sz="1100" dirty="0"/>
              <a:t> 이외의 영역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오류 발생 대신</a:t>
            </a:r>
            <a:endParaRPr lang="en-US" altLang="ko-KR" sz="1100" dirty="0"/>
          </a:p>
          <a:p>
            <a:pPr lvl="1" algn="ctr"/>
            <a:r>
              <a:rPr lang="ko-KR" altLang="en-US" sz="1100" dirty="0"/>
              <a:t>무시하고 진행하도록 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29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CBD49C-F09B-9B4D-BA4D-E915BEF0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13" y="1297931"/>
            <a:ext cx="2372651" cy="1663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6952C-CAF5-CE48-B050-E6C4C8FCA928}"/>
              </a:ext>
            </a:extLst>
          </p:cNvPr>
          <p:cNvSpPr txBox="1"/>
          <p:nvPr/>
        </p:nvSpPr>
        <p:spPr>
          <a:xfrm>
            <a:off x="6351042" y="1698964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그리드 칸수는 </a:t>
            </a:r>
            <a:r>
              <a:rPr lang="en-US" altLang="ko-KR" sz="1100" dirty="0"/>
              <a:t>20x20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설정하였으며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파이게임</a:t>
            </a:r>
            <a:r>
              <a:rPr lang="ko-KR" altLang="en-US" sz="1100" dirty="0"/>
              <a:t> 윈도우 크기는 </a:t>
            </a:r>
            <a:r>
              <a:rPr lang="en-US" altLang="ko-KR" sz="1100" dirty="0"/>
              <a:t>905x950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설정하였습니다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289DDD-532D-4347-9C91-1F6B3ACA43A2}"/>
              </a:ext>
            </a:extLst>
          </p:cNvPr>
          <p:cNvCxnSpPr>
            <a:cxnSpLocks/>
          </p:cNvCxnSpPr>
          <p:nvPr/>
        </p:nvCxnSpPr>
        <p:spPr>
          <a:xfrm>
            <a:off x="4032264" y="1908604"/>
            <a:ext cx="23187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A9DF80-417B-354A-92EB-9B4374EAFD8F}"/>
              </a:ext>
            </a:extLst>
          </p:cNvPr>
          <p:cNvSpPr txBox="1"/>
          <p:nvPr/>
        </p:nvSpPr>
        <p:spPr>
          <a:xfrm>
            <a:off x="1659613" y="1297931"/>
            <a:ext cx="2372650" cy="16638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2D442-450C-BC4C-B25D-B137A7AC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55" y="3044828"/>
            <a:ext cx="3713500" cy="3480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BE93F1-97C1-FF43-9139-8F81011C9483}"/>
              </a:ext>
            </a:extLst>
          </p:cNvPr>
          <p:cNvSpPr txBox="1"/>
          <p:nvPr/>
        </p:nvSpPr>
        <p:spPr>
          <a:xfrm>
            <a:off x="1881903" y="3621367"/>
            <a:ext cx="2390691" cy="150898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BB2853-A975-D04C-B783-7F5057A56FF9}"/>
              </a:ext>
            </a:extLst>
          </p:cNvPr>
          <p:cNvCxnSpPr>
            <a:cxnSpLocks/>
          </p:cNvCxnSpPr>
          <p:nvPr/>
        </p:nvCxnSpPr>
        <p:spPr>
          <a:xfrm flipV="1">
            <a:off x="4272594" y="3621367"/>
            <a:ext cx="1885445" cy="176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D08A8B-8C3B-7142-9AAF-A7FBE9B50BAA}"/>
              </a:ext>
            </a:extLst>
          </p:cNvPr>
          <p:cNvSpPr txBox="1"/>
          <p:nvPr/>
        </p:nvSpPr>
        <p:spPr>
          <a:xfrm>
            <a:off x="6158039" y="3490562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100" dirty="0"/>
              <a:t>버튼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진행할 </a:t>
            </a:r>
            <a:r>
              <a:rPr lang="ko-KR" altLang="en-US" sz="1100" dirty="0" err="1"/>
              <a:t>이벤트중</a:t>
            </a:r>
            <a:r>
              <a:rPr lang="ko-KR" altLang="en-US" sz="1100" dirty="0"/>
              <a:t> 초기화 버튼 영역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lvl="1" algn="ctr"/>
            <a:r>
              <a:rPr lang="ko-KR" altLang="en-US" sz="1100" dirty="0"/>
              <a:t>작동할 문구 입니다</a:t>
            </a:r>
            <a:r>
              <a:rPr lang="en-US" altLang="ko-KR" sz="1100" dirty="0"/>
              <a:t>.</a:t>
            </a:r>
          </a:p>
          <a:p>
            <a:pPr lvl="1" algn="ctr"/>
            <a:r>
              <a:rPr lang="ko-KR" altLang="en-US" sz="1100" dirty="0"/>
              <a:t>모든 조건검사요소를 초기화시키고 그리드배열까지 </a:t>
            </a:r>
            <a:r>
              <a:rPr lang="ko-KR" altLang="en-US" sz="1100" dirty="0" err="1"/>
              <a:t>초기화시켜</a:t>
            </a:r>
            <a:endParaRPr lang="en-US" altLang="ko-KR" sz="1100" dirty="0"/>
          </a:p>
          <a:p>
            <a:pPr lvl="1" algn="ctr"/>
            <a:r>
              <a:rPr lang="ko-KR" altLang="en-US" sz="1100" dirty="0"/>
              <a:t>게임을 초기상태로 </a:t>
            </a:r>
            <a:r>
              <a:rPr lang="ko-KR" altLang="en-US" sz="1100" dirty="0" err="1"/>
              <a:t>설정하게합니다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EBCFC7-AA04-5544-95E9-FF551BDA1B4F}"/>
              </a:ext>
            </a:extLst>
          </p:cNvPr>
          <p:cNvSpPr txBox="1"/>
          <p:nvPr/>
        </p:nvSpPr>
        <p:spPr>
          <a:xfrm>
            <a:off x="2171868" y="5236108"/>
            <a:ext cx="2777387" cy="10304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B26780-154A-4F4C-999D-F49A0A0C805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949255" y="4950276"/>
            <a:ext cx="1208784" cy="49218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996697-0439-D842-8CFD-64629E472015}"/>
              </a:ext>
            </a:extLst>
          </p:cNvPr>
          <p:cNvSpPr txBox="1"/>
          <p:nvPr/>
        </p:nvSpPr>
        <p:spPr>
          <a:xfrm>
            <a:off x="6158039" y="4734832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100" dirty="0"/>
              <a:t>각 턴에 따라 </a:t>
            </a:r>
            <a:r>
              <a:rPr lang="ko-KR" altLang="en-US" sz="1100" dirty="0" err="1"/>
              <a:t>흑돌을</a:t>
            </a:r>
            <a:r>
              <a:rPr lang="ko-KR" altLang="en-US" sz="1100" dirty="0"/>
              <a:t> 놓을지 </a:t>
            </a:r>
            <a:r>
              <a:rPr lang="ko-KR" altLang="en-US" sz="1100" dirty="0" err="1"/>
              <a:t>백돌을</a:t>
            </a:r>
            <a:r>
              <a:rPr lang="ko-KR" altLang="en-US" sz="1100" dirty="0"/>
              <a:t> 놓을지 설정하는 문구입니다</a:t>
            </a:r>
            <a:r>
              <a:rPr lang="en-US" altLang="ko-KR" sz="1100" dirty="0"/>
              <a:t>.</a:t>
            </a:r>
          </a:p>
          <a:p>
            <a:pPr lvl="1" algn="ctr"/>
            <a:r>
              <a:rPr lang="ko-KR" altLang="en-US" sz="1100" dirty="0" err="1"/>
              <a:t>조건분기에</a:t>
            </a:r>
            <a:r>
              <a:rPr lang="ko-KR" altLang="en-US" sz="1100" dirty="0"/>
              <a:t> 맞게 그리드에 흑이면 </a:t>
            </a:r>
            <a:r>
              <a:rPr lang="en-US" altLang="ko-KR" sz="1100" dirty="0"/>
              <a:t>1,</a:t>
            </a:r>
            <a:r>
              <a:rPr lang="ko-KR" altLang="en-US" sz="1100" dirty="0"/>
              <a:t> 백이면 </a:t>
            </a:r>
            <a:r>
              <a:rPr lang="en-US" altLang="ko-KR" sz="1100" dirty="0"/>
              <a:t>2</a:t>
            </a:r>
            <a:r>
              <a:rPr lang="ko-KR" altLang="en-US" sz="1100" dirty="0"/>
              <a:t>로 저장시키게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51F2FF-5D20-EB41-8DA7-25D0E942F1BE}"/>
              </a:ext>
            </a:extLst>
          </p:cNvPr>
          <p:cNvSpPr txBox="1"/>
          <p:nvPr/>
        </p:nvSpPr>
        <p:spPr>
          <a:xfrm>
            <a:off x="1927253" y="6296131"/>
            <a:ext cx="718843" cy="22967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2131D7-6698-8044-B1CA-3629BE69FD6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646096" y="6410969"/>
            <a:ext cx="2966139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711F8B-6CB2-1C45-B6CD-5257D1766017}"/>
              </a:ext>
            </a:extLst>
          </p:cNvPr>
          <p:cNvSpPr txBox="1"/>
          <p:nvPr/>
        </p:nvSpPr>
        <p:spPr>
          <a:xfrm>
            <a:off x="5640753" y="6195525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100" dirty="0" err="1"/>
              <a:t>예외처리로</a:t>
            </a:r>
            <a:r>
              <a:rPr lang="ko-KR" altLang="en-US" sz="1100" dirty="0"/>
              <a:t> 이외의 영역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오류 발생 대신</a:t>
            </a:r>
            <a:endParaRPr lang="en-US" altLang="ko-KR" sz="1100" dirty="0"/>
          </a:p>
          <a:p>
            <a:pPr lvl="1" algn="ctr"/>
            <a:r>
              <a:rPr lang="ko-KR" altLang="en-US" sz="1100" dirty="0"/>
              <a:t>무시하고 진행하도록 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76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/yooatom2200/Programing_Base_2/tree/main/10%EC%9E%A5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598BFB-5043-6A4F-B4CF-E860283D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8963"/>
            <a:ext cx="5874819" cy="33739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E6538-5C0B-7446-911B-C3EC6868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1" y="1698963"/>
            <a:ext cx="5899259" cy="33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74CADE-B1E6-5642-A65E-9A5BB818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22" y="1478641"/>
            <a:ext cx="3416724" cy="488431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981135" y="2593154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크기를 위해 윈도우 사이즈와 윈도우 제목을 지정합니다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사용자가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종료를 할 시 루프를 종료하기 위한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done </a:t>
            </a:r>
            <a:r>
              <a:rPr lang="ko-KR" altLang="en-US" sz="1100" dirty="0"/>
              <a:t>변수와 </a:t>
            </a:r>
            <a:r>
              <a:rPr lang="ko-KR" altLang="en-US" sz="1100" dirty="0" err="1"/>
              <a:t>파이게임의</a:t>
            </a:r>
            <a:r>
              <a:rPr lang="ko-KR" altLang="en-US" sz="1100" dirty="0"/>
              <a:t> 프레임을 담당할 </a:t>
            </a:r>
            <a:r>
              <a:rPr lang="en-US" altLang="ko-KR" sz="1100" dirty="0"/>
              <a:t>clock</a:t>
            </a:r>
            <a:r>
              <a:rPr lang="ko-KR" altLang="en-US" sz="1100" dirty="0"/>
              <a:t> 객체를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파이게임을</a:t>
            </a:r>
            <a:r>
              <a:rPr lang="ko-KR" altLang="en-US" sz="1100" dirty="0"/>
              <a:t> 실행할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clock.tick</a:t>
            </a:r>
            <a:r>
              <a:rPr lang="ko-KR" altLang="en-US" sz="1100" dirty="0"/>
              <a:t>을 통해 초당프레임을 지정하고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통해 파이게임내에서 발생한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이벤트를 받아오도록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</a:t>
            </a:r>
            <a:r>
              <a:rPr lang="ko-KR" altLang="en-US" sz="1100" dirty="0"/>
              <a:t> 분기를 통해 각 이벤트를 구분하도록 하고 </a:t>
            </a:r>
            <a:r>
              <a:rPr lang="en-US" altLang="ko-KR" sz="1100" dirty="0"/>
              <a:t>quit(</a:t>
            </a:r>
            <a:r>
              <a:rPr lang="ko-KR" altLang="en-US" sz="1100" dirty="0"/>
              <a:t>종료</a:t>
            </a:r>
            <a:r>
              <a:rPr lang="en-US" altLang="ko-KR" sz="1100" dirty="0"/>
              <a:t>)</a:t>
            </a:r>
            <a:r>
              <a:rPr lang="ko-KR" altLang="en-US" sz="1100" dirty="0"/>
              <a:t> 버튼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루프를 </a:t>
            </a:r>
            <a:r>
              <a:rPr lang="ko-KR" altLang="en-US" sz="1100" dirty="0" err="1"/>
              <a:t>종료토록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39631" y="2893236"/>
            <a:ext cx="1441504" cy="13758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1453722" y="4885104"/>
            <a:ext cx="341672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4870446" y="4515680"/>
            <a:ext cx="1078952" cy="92342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1453722" y="3722335"/>
            <a:ext cx="3085909" cy="10934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755942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CCE787-2AC0-3F45-AB5C-FFEE5BEB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" y="1478641"/>
            <a:ext cx="4548371" cy="487743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18861" y="2335444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내에서 배경색과 도형들을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그리기 함수들을 통해 그리기를 진행해줍니다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선은 </a:t>
            </a:r>
            <a:r>
              <a:rPr lang="en-US" altLang="ko-KR" sz="1100" dirty="0"/>
              <a:t>line, </a:t>
            </a:r>
            <a:r>
              <a:rPr lang="ko-KR" altLang="en-US" sz="1100" dirty="0"/>
              <a:t>사각형은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,</a:t>
            </a:r>
            <a:r>
              <a:rPr lang="ko-KR" altLang="en-US" sz="1100" dirty="0"/>
              <a:t> 타원은 </a:t>
            </a:r>
            <a:r>
              <a:rPr lang="en-US" altLang="ko-KR" sz="1100" dirty="0"/>
              <a:t>ellipse,</a:t>
            </a:r>
            <a:r>
              <a:rPr lang="ko-KR" altLang="en-US" sz="1100" dirty="0"/>
              <a:t> 호는 </a:t>
            </a:r>
            <a:r>
              <a:rPr lang="en-US" altLang="ko-KR" sz="1100" dirty="0"/>
              <a:t>arc, </a:t>
            </a:r>
            <a:r>
              <a:rPr lang="ko-KR" altLang="en-US" sz="1100" dirty="0"/>
              <a:t>다각형은 </a:t>
            </a:r>
            <a:r>
              <a:rPr lang="en-US" altLang="ko-KR" sz="1100" dirty="0"/>
              <a:t>polygon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그려줍니다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윈도우 내에 글씨를 표현하기 위해 폰트를 지정하고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폰트를 통해 글씨를 입력해주도록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각각 도형그리기와 </a:t>
            </a:r>
            <a:r>
              <a:rPr lang="ko-KR" altLang="en-US" sz="1100" dirty="0" err="1"/>
              <a:t>폰트그리기</a:t>
            </a:r>
            <a:r>
              <a:rPr lang="ko-KR" altLang="en-US" sz="1100" dirty="0"/>
              <a:t> 함수들을 </a:t>
            </a:r>
            <a:r>
              <a:rPr lang="ko-KR" altLang="en-US" sz="1100" dirty="0" err="1"/>
              <a:t>적용시켜주기</a:t>
            </a:r>
            <a:r>
              <a:rPr lang="ko-KR" altLang="en-US" sz="1100" dirty="0"/>
              <a:t>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디스플레이 갱신인 </a:t>
            </a:r>
            <a:r>
              <a:rPr lang="en-US" altLang="ko-KR" sz="1100" dirty="0" err="1"/>
              <a:t>display.filp</a:t>
            </a:r>
            <a:r>
              <a:rPr lang="ko-KR" altLang="en-US" sz="1100" dirty="0"/>
              <a:t>을 통해 화면 갱신을 진행해줍니다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마지막으로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종료 이벤트가 발생시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밖으로 나오게 되어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pygame.quit</a:t>
            </a:r>
            <a:r>
              <a:rPr lang="ko-KR" altLang="en-US" sz="1100" dirty="0"/>
              <a:t>을 통해 프로그램이 종료되게 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5228646" y="2720165"/>
            <a:ext cx="790215" cy="39416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677740" y="4844120"/>
            <a:ext cx="3085909" cy="15119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3763649" y="4684957"/>
            <a:ext cx="2185749" cy="91514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922492" y="1478640"/>
            <a:ext cx="4306154" cy="327138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44741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03952" y="3581617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 지정했던 그리기 함수들을 토대로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도형과 폰트들이 잘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F1C90-7B30-E64C-8DC5-5E5A1A66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85" y="1363231"/>
            <a:ext cx="4395815" cy="54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A07E4519-1E25-724A-A912-09467402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9" y="1340141"/>
            <a:ext cx="5314057" cy="537936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179762" y="1815125"/>
            <a:ext cx="324746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두개의 공을 독립적 객체로 구성하기위해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Ball</a:t>
            </a:r>
            <a:r>
              <a:rPr lang="ko-KR" altLang="en-US" sz="1100" dirty="0"/>
              <a:t> 클래스를 생성합니다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1553672" y="2030569"/>
            <a:ext cx="4626090" cy="11172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238929" y="2379058"/>
            <a:ext cx="1314743" cy="153748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678055" y="5849201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공이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프레임 외부로 나가려고 </a:t>
            </a:r>
            <a:r>
              <a:rPr lang="ko-KR" altLang="en-US" sz="1100" dirty="0" err="1"/>
              <a:t>할때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공의 좌표가 경계선에 </a:t>
            </a:r>
            <a:r>
              <a:rPr lang="ko-KR" altLang="en-US" sz="1100" dirty="0" err="1"/>
              <a:t>있을때</a:t>
            </a:r>
            <a:r>
              <a:rPr lang="ko-KR" altLang="en-US" sz="1100" dirty="0"/>
              <a:t> 반대방향으로 </a:t>
            </a:r>
            <a:r>
              <a:rPr lang="ko-KR" altLang="en-US" sz="1100" dirty="0" err="1"/>
              <a:t>축방향들을</a:t>
            </a:r>
            <a:r>
              <a:rPr lang="ko-KR" altLang="en-US" sz="1100" dirty="0"/>
              <a:t> 지정하기위해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이동간격에</a:t>
            </a:r>
            <a:r>
              <a:rPr lang="ko-KR" altLang="en-US" sz="1100" dirty="0"/>
              <a:t> </a:t>
            </a:r>
            <a:r>
              <a:rPr lang="en-US" altLang="ko-KR" sz="1100" dirty="0"/>
              <a:t>-1</a:t>
            </a:r>
            <a:r>
              <a:rPr lang="ko-KR" altLang="en-US" sz="1100" dirty="0"/>
              <a:t>을 곱하게 하는 </a:t>
            </a:r>
            <a:r>
              <a:rPr lang="en-US" altLang="ko-KR" sz="1100" dirty="0"/>
              <a:t>bounce</a:t>
            </a:r>
            <a:r>
              <a:rPr lang="ko-KR" altLang="en-US" sz="1100" dirty="0"/>
              <a:t>함수를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507881" y="5308361"/>
            <a:ext cx="2971693" cy="134329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479574" y="5980007"/>
            <a:ext cx="2198481" cy="16927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FB0025-9684-E44B-9CB8-937078D0DE3C}"/>
              </a:ext>
            </a:extLst>
          </p:cNvPr>
          <p:cNvSpPr txBox="1"/>
          <p:nvPr/>
        </p:nvSpPr>
        <p:spPr>
          <a:xfrm>
            <a:off x="507882" y="4029821"/>
            <a:ext cx="5045104" cy="45316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BC88EC-E9E8-8C47-A407-A2282EE0DEA4}"/>
              </a:ext>
            </a:extLst>
          </p:cNvPr>
          <p:cNvSpPr txBox="1"/>
          <p:nvPr/>
        </p:nvSpPr>
        <p:spPr>
          <a:xfrm>
            <a:off x="536613" y="4596263"/>
            <a:ext cx="1939550" cy="6069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2393D7-A6C4-0C49-AFF1-0946A80BBCBC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 flipV="1">
            <a:off x="2476163" y="4811707"/>
            <a:ext cx="4317335" cy="880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F27C07-5D4E-724F-A944-0A2B104D4B38}"/>
              </a:ext>
            </a:extLst>
          </p:cNvPr>
          <p:cNvSpPr txBox="1"/>
          <p:nvPr/>
        </p:nvSpPr>
        <p:spPr>
          <a:xfrm>
            <a:off x="6793498" y="4596263"/>
            <a:ext cx="294569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공의 이동할 좌표를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변화량에</a:t>
            </a:r>
            <a:r>
              <a:rPr lang="ko-KR" altLang="en-US" sz="1100" dirty="0"/>
              <a:t> 맞게 계산할 </a:t>
            </a:r>
            <a:r>
              <a:rPr lang="en-US" altLang="ko-KR" sz="1100" dirty="0"/>
              <a:t>move </a:t>
            </a:r>
            <a:r>
              <a:rPr lang="ko-KR" altLang="en-US" sz="1100" dirty="0"/>
              <a:t>함수입니다</a:t>
            </a:r>
            <a:r>
              <a:rPr lang="en-US" altLang="ko-KR" sz="11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B9830A-8AAE-0547-B777-F268252B332E}"/>
              </a:ext>
            </a:extLst>
          </p:cNvPr>
          <p:cNvSpPr txBox="1"/>
          <p:nvPr/>
        </p:nvSpPr>
        <p:spPr>
          <a:xfrm>
            <a:off x="7007296" y="3164827"/>
            <a:ext cx="294569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공을 화면에 표현해 줄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 </a:t>
            </a:r>
            <a:r>
              <a:rPr lang="ko-KR" altLang="en-US" sz="1100" dirty="0" err="1"/>
              <a:t>그리히</a:t>
            </a:r>
            <a:r>
              <a:rPr lang="ko-KR" altLang="en-US" sz="1100" dirty="0"/>
              <a:t> 함수인 </a:t>
            </a:r>
            <a:r>
              <a:rPr lang="en-US" altLang="ko-KR" sz="1100" dirty="0"/>
              <a:t>draw</a:t>
            </a:r>
            <a:r>
              <a:rPr lang="ko-KR" altLang="en-US" sz="1100" dirty="0"/>
              <a:t> 함수 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EF5AFA-5D87-8142-8336-0B60ADC29D0B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52986" y="3380271"/>
            <a:ext cx="1454310" cy="8761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0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D4AD37CE-9023-6D4C-96AF-DD1DC83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3" y="1487601"/>
            <a:ext cx="2960103" cy="515903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78055" y="2629766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 클래스를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각각 독립적으로 실행할 공 객체들을 생성해 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각 공의 속성에 맞게 속성값들을 지정해주도록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2767476" y="2929848"/>
            <a:ext cx="2910579" cy="725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908293" y="1487601"/>
            <a:ext cx="1859183" cy="302960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678055" y="4080966"/>
            <a:ext cx="5176576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while</a:t>
            </a:r>
            <a:r>
              <a:rPr lang="ko-KR" altLang="en-US" sz="1100" dirty="0"/>
              <a:t>문으로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객체들을 그리도록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1165254" y="6117579"/>
            <a:ext cx="1859184" cy="5290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3024438" y="4211771"/>
            <a:ext cx="2653617" cy="2170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5" y="5463991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 지정했던 그리기 함수들을 토대로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 그리기가 정상적으로 </a:t>
            </a:r>
            <a:r>
              <a:rPr lang="ko-KR" altLang="en-US" sz="1100" dirty="0" err="1"/>
              <a:t>진행되는것을</a:t>
            </a:r>
            <a:r>
              <a:rPr lang="ko-KR" altLang="en-US" sz="1100" dirty="0"/>
              <a:t> 알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5AAF36-67C9-744A-A52B-1A332798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488093"/>
            <a:ext cx="4098035" cy="32299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825ED1-576A-E242-87F5-8E4B54BB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81" y="1488093"/>
            <a:ext cx="4098035" cy="3229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00D747-45B3-2240-9B47-2CE4FCEB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008" y="1537825"/>
            <a:ext cx="4098035" cy="31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C8D626-58CE-0F4C-8199-3827DEFE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08" y="1424245"/>
            <a:ext cx="4185936" cy="51966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눈그리기</a:t>
            </a:r>
            <a:r>
              <a:rPr lang="ko-KR" altLang="en-US" sz="1100" i="1" dirty="0">
                <a:solidFill>
                  <a:srgbClr val="FF7876"/>
                </a:solidFill>
              </a:rPr>
              <a:t> 구현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12235" y="1811519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리스트를 이용하여 </a:t>
            </a:r>
            <a:r>
              <a:rPr lang="ko-KR" altLang="en-US" sz="1100" dirty="0" err="1"/>
              <a:t>여러개의</a:t>
            </a:r>
            <a:r>
              <a:rPr lang="ko-KR" altLang="en-US" sz="1100" dirty="0"/>
              <a:t> 공들을 그려</a:t>
            </a:r>
            <a:endParaRPr lang="en-US" altLang="ko-KR" sz="1100" dirty="0"/>
          </a:p>
          <a:p>
            <a:pPr algn="ctr"/>
            <a:r>
              <a:rPr lang="ko-KR" altLang="en-US" sz="1100" dirty="0"/>
              <a:t>눈들을 구성합니다</a:t>
            </a:r>
            <a:r>
              <a:rPr lang="en-US" altLang="ko-KR" sz="1100" dirty="0"/>
              <a:t>.</a:t>
            </a:r>
            <a:r>
              <a:rPr lang="ko-KR" altLang="en-US" sz="1100" dirty="0"/>
              <a:t> 리스트 안의 내용들은 각 원들의 </a:t>
            </a:r>
            <a:r>
              <a:rPr lang="ko-KR" altLang="en-US" sz="1100" dirty="0" err="1"/>
              <a:t>좌표쌍들을</a:t>
            </a:r>
            <a:r>
              <a:rPr lang="ko-KR" altLang="en-US" sz="1100" dirty="0"/>
              <a:t> 입력합니다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2913133" y="2026963"/>
            <a:ext cx="2699102" cy="172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674508" y="1427605"/>
            <a:ext cx="2238625" cy="12021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588798"/>
            <a:ext cx="5176576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 </a:t>
            </a:r>
            <a:r>
              <a:rPr lang="ko-KR" altLang="en-US" sz="1100" dirty="0"/>
              <a:t>문을 통해 눈이 위에서 아래로 떨어지는 것을 </a:t>
            </a:r>
            <a:r>
              <a:rPr lang="ko-KR" altLang="en-US" sz="1100" dirty="0" err="1"/>
              <a:t>형상화합니다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그리기를 통해 눈을 그려주고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y</a:t>
            </a:r>
            <a:r>
              <a:rPr lang="ko-KR" altLang="en-US" sz="1100" dirty="0"/>
              <a:t>좌표를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픽셀씩</a:t>
            </a:r>
            <a:r>
              <a:rPr lang="ko-KR" altLang="en-US" sz="1100" dirty="0"/>
              <a:t> 이동하여 눈이 </a:t>
            </a:r>
            <a:r>
              <a:rPr lang="ko-KR" altLang="en-US" sz="1100" dirty="0" err="1"/>
              <a:t>내려가는것을</a:t>
            </a:r>
            <a:r>
              <a:rPr lang="ko-KR" altLang="en-US" sz="1100" dirty="0"/>
              <a:t> 표현하도록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맨 밑에 눈이 도착하면 다시 해당 눈을 맨 위로 옮기고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x</a:t>
            </a:r>
            <a:r>
              <a:rPr lang="ko-KR" altLang="en-US" sz="1100" dirty="0"/>
              <a:t>값에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부여하여 같은 위치에서 내리지 않도록 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965820" y="4445005"/>
            <a:ext cx="3894624" cy="21758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4860444" y="5058158"/>
            <a:ext cx="962205" cy="47478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눈그리기</a:t>
            </a:r>
            <a:r>
              <a:rPr lang="ko-KR" altLang="en-US" sz="1100" i="1" dirty="0">
                <a:solidFill>
                  <a:srgbClr val="FF7876"/>
                </a:solidFill>
              </a:rPr>
              <a:t> 구현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474921" y="5679434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원으로 표현한 눈 객체들이 원하는 </a:t>
            </a:r>
            <a:r>
              <a:rPr lang="ko-KR" altLang="en-US" sz="1100" dirty="0" err="1"/>
              <a:t>범주내로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출력되는것을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3E404-658A-6F48-A8A9-A379BF62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8" y="1368445"/>
            <a:ext cx="4178608" cy="4407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0E55D4-8353-AA4B-AB8B-F2DC1906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24" y="1368445"/>
            <a:ext cx="4178608" cy="44071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380429-9887-E14A-8802-D7B3A54CE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33" y="1457781"/>
            <a:ext cx="3847734" cy="40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8670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11598</TotalTime>
  <Words>839</Words>
  <Application>Microsoft Macintosh PowerPoint</Application>
  <PresentationFormat>와이드스크린</PresentationFormat>
  <Paragraphs>141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688</cp:revision>
  <dcterms:created xsi:type="dcterms:W3CDTF">2020-09-01T02:41:10Z</dcterms:created>
  <dcterms:modified xsi:type="dcterms:W3CDTF">2021-12-07T15:40:52Z</dcterms:modified>
</cp:coreProperties>
</file>