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21" r:id="rId3"/>
    <p:sldId id="322" r:id="rId4"/>
    <p:sldId id="323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  <a:srgbClr val="24252C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9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FF7876"/>
                </a:solidFill>
              </a:rPr>
              <a:t>프로그래밍 기초 </a:t>
            </a:r>
            <a:r>
              <a:rPr lang="en-US" altLang="ko-KR" sz="4800" b="1" i="1" kern="0" dirty="0">
                <a:solidFill>
                  <a:srgbClr val="FF7876"/>
                </a:solidFill>
              </a:rPr>
              <a:t>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srgbClr val="FF7876"/>
                </a:solidFill>
              </a:rPr>
              <a:t>Introduction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to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Big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Data Computing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 과제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웹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연동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순천향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서핑대회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>
                <a:solidFill>
                  <a:srgbClr val="FF7876"/>
                </a:solidFill>
              </a:rPr>
              <a:t>1</a:t>
            </a:r>
            <a:r>
              <a:rPr lang="ko-KR" altLang="en-US" sz="1100" i="1" dirty="0">
                <a:solidFill>
                  <a:srgbClr val="FF7876"/>
                </a:solidFill>
              </a:rPr>
              <a:t> 예제 </a:t>
            </a:r>
            <a:r>
              <a:rPr lang="en-US" altLang="ko-KR" sz="1100" i="1" dirty="0">
                <a:solidFill>
                  <a:srgbClr val="FF7876"/>
                </a:solidFill>
              </a:rPr>
              <a:t>– surf1.ipynb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646FF7-4E9B-0D4A-8D2B-6BDBCDF32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56" y="2015873"/>
            <a:ext cx="4510679" cy="32086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FE23FD-24A4-D64F-8E80-204CCAF57453}"/>
              </a:ext>
            </a:extLst>
          </p:cNvPr>
          <p:cNvSpPr txBox="1"/>
          <p:nvPr/>
        </p:nvSpPr>
        <p:spPr>
          <a:xfrm>
            <a:off x="1120430" y="2745130"/>
            <a:ext cx="3183996" cy="49168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B18986-CD5F-4D48-86A3-FC4196C84EFB}"/>
              </a:ext>
            </a:extLst>
          </p:cNvPr>
          <p:cNvSpPr txBox="1"/>
          <p:nvPr/>
        </p:nvSpPr>
        <p:spPr>
          <a:xfrm>
            <a:off x="1120430" y="3350067"/>
            <a:ext cx="3005971" cy="19424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36B18-195D-FA4D-8B0E-937367A009CE}"/>
              </a:ext>
            </a:extLst>
          </p:cNvPr>
          <p:cNvSpPr txBox="1"/>
          <p:nvPr/>
        </p:nvSpPr>
        <p:spPr>
          <a:xfrm>
            <a:off x="1128522" y="3568588"/>
            <a:ext cx="4422077" cy="110860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7EC8BD0-DC96-D644-AA87-A74209CAC46D}"/>
              </a:ext>
            </a:extLst>
          </p:cNvPr>
          <p:cNvCxnSpPr>
            <a:cxnSpLocks/>
          </p:cNvCxnSpPr>
          <p:nvPr/>
        </p:nvCxnSpPr>
        <p:spPr>
          <a:xfrm flipV="1">
            <a:off x="4304426" y="2557084"/>
            <a:ext cx="1825162" cy="40887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D41C225-A8E6-8041-987F-2789057899F1}"/>
              </a:ext>
            </a:extLst>
          </p:cNvPr>
          <p:cNvSpPr txBox="1"/>
          <p:nvPr/>
        </p:nvSpPr>
        <p:spPr>
          <a:xfrm>
            <a:off x="6193697" y="2426279"/>
            <a:ext cx="4810534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/surf</a:t>
            </a:r>
            <a:r>
              <a:rPr lang="ko-KR" altLang="en-US" sz="1100" dirty="0"/>
              <a:t> 로 </a:t>
            </a:r>
            <a:r>
              <a:rPr lang="ko-KR" altLang="en-US" sz="1100" dirty="0" err="1"/>
              <a:t>접속시</a:t>
            </a:r>
            <a:r>
              <a:rPr lang="ko-KR" altLang="en-US" sz="1100" dirty="0"/>
              <a:t> </a:t>
            </a:r>
            <a:r>
              <a:rPr lang="en-US" altLang="ko-KR" sz="1100" dirty="0"/>
              <a:t>surf1.html</a:t>
            </a:r>
            <a:r>
              <a:rPr lang="ko-KR" altLang="en-US" sz="1100" dirty="0"/>
              <a:t>을 렌더링하여 출력하게 합니다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E9D4934-0160-024D-98BE-5FAEBF566BB4}"/>
              </a:ext>
            </a:extLst>
          </p:cNvPr>
          <p:cNvCxnSpPr>
            <a:cxnSpLocks/>
          </p:cNvCxnSpPr>
          <p:nvPr/>
        </p:nvCxnSpPr>
        <p:spPr>
          <a:xfrm flipV="1">
            <a:off x="4126401" y="3133490"/>
            <a:ext cx="2003187" cy="29733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C5C31C-96C1-9E41-934A-8E5AD7EE4AD4}"/>
              </a:ext>
            </a:extLst>
          </p:cNvPr>
          <p:cNvSpPr txBox="1"/>
          <p:nvPr/>
        </p:nvSpPr>
        <p:spPr>
          <a:xfrm>
            <a:off x="6193697" y="3002685"/>
            <a:ext cx="4810534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/result</a:t>
            </a:r>
            <a:r>
              <a:rPr lang="ko-KR" altLang="en-US" sz="1100" dirty="0"/>
              <a:t>로 </a:t>
            </a:r>
            <a:r>
              <a:rPr lang="ko-KR" altLang="en-US" sz="1100" dirty="0" err="1"/>
              <a:t>접속시</a:t>
            </a:r>
            <a:r>
              <a:rPr lang="ko-KR" altLang="en-US" sz="1100" dirty="0"/>
              <a:t> </a:t>
            </a:r>
            <a:r>
              <a:rPr lang="en-US" altLang="ko-KR" sz="1100" dirty="0"/>
              <a:t>GET</a:t>
            </a:r>
            <a:r>
              <a:rPr lang="ko-KR" altLang="en-US" sz="1100" dirty="0"/>
              <a:t>형식으로 데이터를 넘겨받도록 합니다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77EEF6-918C-8B49-B31D-1078A9C7713F}"/>
              </a:ext>
            </a:extLst>
          </p:cNvPr>
          <p:cNvCxnSpPr>
            <a:cxnSpLocks/>
          </p:cNvCxnSpPr>
          <p:nvPr/>
        </p:nvCxnSpPr>
        <p:spPr>
          <a:xfrm flipV="1">
            <a:off x="5561381" y="4012464"/>
            <a:ext cx="632316" cy="1151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A7761F-1B6B-4546-896D-DB9794219E22}"/>
              </a:ext>
            </a:extLst>
          </p:cNvPr>
          <p:cNvSpPr txBox="1"/>
          <p:nvPr/>
        </p:nvSpPr>
        <p:spPr>
          <a:xfrm>
            <a:off x="6204479" y="3877268"/>
            <a:ext cx="4810534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GET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받아온 데이터들을 변수에 각각 할당하고</a:t>
            </a:r>
            <a:endParaRPr lang="en-US" altLang="ko-KR" sz="1100" dirty="0"/>
          </a:p>
          <a:p>
            <a:pPr algn="ctr"/>
            <a:r>
              <a:rPr lang="en-US" altLang="ko-Kore-KR" sz="1100" dirty="0"/>
              <a:t>res1</a:t>
            </a:r>
            <a:r>
              <a:rPr lang="en-US" altLang="ko-KR" sz="1100" dirty="0"/>
              <a:t>.html</a:t>
            </a:r>
            <a:r>
              <a:rPr lang="ko-KR" altLang="en-US" sz="1100" dirty="0"/>
              <a:t>을 </a:t>
            </a:r>
            <a:r>
              <a:rPr lang="ko-KR" altLang="en-US" sz="1100" dirty="0" err="1"/>
              <a:t>렌더링시</a:t>
            </a:r>
            <a:r>
              <a:rPr lang="ko-KR" altLang="en-US" sz="1100" dirty="0"/>
              <a:t> 할당한 변수들을 매개변수로 넘겨주어</a:t>
            </a:r>
            <a:endParaRPr lang="en-US" altLang="ko-KR" sz="1100" dirty="0"/>
          </a:p>
          <a:p>
            <a:pPr algn="ctr"/>
            <a:r>
              <a:rPr lang="ko-KR" altLang="en-US" sz="1100" dirty="0"/>
              <a:t>출력하도록 합니다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5026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3A52C0B-5E7B-284A-B8FE-CC53796F2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47" y="1583554"/>
            <a:ext cx="3950093" cy="2831893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순천향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서핑대회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>
                <a:solidFill>
                  <a:srgbClr val="FF7876"/>
                </a:solidFill>
              </a:rPr>
              <a:t>1</a:t>
            </a:r>
            <a:r>
              <a:rPr lang="ko-KR" altLang="en-US" sz="1100" i="1" dirty="0">
                <a:solidFill>
                  <a:srgbClr val="FF7876"/>
                </a:solidFill>
              </a:rPr>
              <a:t> 예제 </a:t>
            </a:r>
            <a:r>
              <a:rPr lang="en-US" altLang="ko-KR" sz="1100" i="1" dirty="0">
                <a:solidFill>
                  <a:srgbClr val="FF7876"/>
                </a:solidFill>
              </a:rPr>
              <a:t>– surf1.html,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>
                <a:solidFill>
                  <a:srgbClr val="FF7876"/>
                </a:solidFill>
              </a:rPr>
              <a:t>res1.html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36B18-195D-FA4D-8B0E-937367A009CE}"/>
              </a:ext>
            </a:extLst>
          </p:cNvPr>
          <p:cNvSpPr txBox="1"/>
          <p:nvPr/>
        </p:nvSpPr>
        <p:spPr>
          <a:xfrm>
            <a:off x="964464" y="2396251"/>
            <a:ext cx="3575168" cy="172311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77EEF6-918C-8B49-B31D-1078A9C7713F}"/>
              </a:ext>
            </a:extLst>
          </p:cNvPr>
          <p:cNvCxnSpPr>
            <a:cxnSpLocks/>
          </p:cNvCxnSpPr>
          <p:nvPr/>
        </p:nvCxnSpPr>
        <p:spPr>
          <a:xfrm flipV="1">
            <a:off x="4548666" y="2672614"/>
            <a:ext cx="1285692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A7761F-1B6B-4546-896D-DB9794219E22}"/>
              </a:ext>
            </a:extLst>
          </p:cNvPr>
          <p:cNvSpPr txBox="1"/>
          <p:nvPr/>
        </p:nvSpPr>
        <p:spPr>
          <a:xfrm>
            <a:off x="5922776" y="2286875"/>
            <a:ext cx="4810534" cy="127727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1100" dirty="0"/>
              <a:t>html</a:t>
            </a:r>
            <a:r>
              <a:rPr lang="ko-KR" altLang="en-US" sz="1100" dirty="0"/>
              <a:t>의 </a:t>
            </a:r>
            <a:r>
              <a:rPr lang="en-US" altLang="ko-KR" sz="1100" dirty="0"/>
              <a:t>body</a:t>
            </a:r>
            <a:r>
              <a:rPr lang="ko-KR" altLang="en-US" sz="1100" dirty="0"/>
              <a:t>부분에 </a:t>
            </a:r>
            <a:r>
              <a:rPr lang="en-US" altLang="ko-KR" sz="1100" dirty="0"/>
              <a:t>GET</a:t>
            </a:r>
            <a:r>
              <a:rPr lang="ko-KR" altLang="en-US" sz="1100" dirty="0"/>
              <a:t>메서드를 통해</a:t>
            </a:r>
            <a:endParaRPr lang="en-US" altLang="ko-KR" sz="1100" dirty="0"/>
          </a:p>
          <a:p>
            <a:pPr algn="ctr"/>
            <a:r>
              <a:rPr lang="ko-KR" altLang="en-US" sz="1100" dirty="0"/>
              <a:t>전달할 값들을 </a:t>
            </a:r>
            <a:r>
              <a:rPr lang="ko-KR" altLang="en-US" sz="1100" dirty="0" err="1"/>
              <a:t>입력받는</a:t>
            </a:r>
            <a:r>
              <a:rPr lang="ko-KR" altLang="en-US" sz="1100" dirty="0"/>
              <a:t> </a:t>
            </a:r>
            <a:r>
              <a:rPr lang="en-US" altLang="ko-KR" sz="1100" dirty="0"/>
              <a:t>form</a:t>
            </a:r>
            <a:r>
              <a:rPr lang="ko-KR" altLang="en-US" sz="1100" dirty="0"/>
              <a:t>을 생성해줍니다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 각각 이름과 평균점수는 텍스트 형식으로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성별은 라디오형식의 선택지로 남성과 여성을 선택하게 하고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국가는 </a:t>
            </a:r>
            <a:r>
              <a:rPr lang="ko-KR" altLang="en-US" sz="1100" dirty="0" err="1"/>
              <a:t>셀렉트타입으로</a:t>
            </a:r>
            <a:r>
              <a:rPr lang="ko-KR" altLang="en-US" sz="1100" dirty="0"/>
              <a:t> 각각 국가선택지를 고르게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마지막으로 </a:t>
            </a:r>
            <a:r>
              <a:rPr lang="en-US" altLang="ko-KR" sz="1100" dirty="0"/>
              <a:t>form</a:t>
            </a:r>
            <a:r>
              <a:rPr lang="ko-KR" altLang="en-US" sz="1100" dirty="0"/>
              <a:t>태그 생성시 </a:t>
            </a:r>
            <a:r>
              <a:rPr lang="en-US" altLang="ko-KR" sz="1100" dirty="0"/>
              <a:t>action</a:t>
            </a:r>
            <a:r>
              <a:rPr lang="ko-KR" altLang="en-US" sz="1100" dirty="0"/>
              <a:t>의 주소에 맞게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전송버튼을</a:t>
            </a:r>
            <a:r>
              <a:rPr lang="ko-KR" altLang="en-US" sz="1100" dirty="0"/>
              <a:t> 생성해줍니다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3BC32C6-C536-C941-9D54-ADAE374F1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491" y="4705690"/>
            <a:ext cx="2665840" cy="192132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3E8BA04-DBAB-C245-AE4F-55FA6CE2CF78}"/>
              </a:ext>
            </a:extLst>
          </p:cNvPr>
          <p:cNvSpPr txBox="1"/>
          <p:nvPr/>
        </p:nvSpPr>
        <p:spPr>
          <a:xfrm>
            <a:off x="3373194" y="5666353"/>
            <a:ext cx="1845138" cy="58262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235BA7D-2B08-514C-8D08-C95A7C2B8746}"/>
              </a:ext>
            </a:extLst>
          </p:cNvPr>
          <p:cNvCxnSpPr>
            <a:cxnSpLocks/>
          </p:cNvCxnSpPr>
          <p:nvPr/>
        </p:nvCxnSpPr>
        <p:spPr>
          <a:xfrm flipV="1">
            <a:off x="5218331" y="6019602"/>
            <a:ext cx="477430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8A91D99-4323-D24E-8F98-82B61F47C88B}"/>
              </a:ext>
            </a:extLst>
          </p:cNvPr>
          <p:cNvSpPr txBox="1"/>
          <p:nvPr/>
        </p:nvSpPr>
        <p:spPr>
          <a:xfrm>
            <a:off x="5794646" y="5903566"/>
            <a:ext cx="4810534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1100" dirty="0"/>
              <a:t>html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렌더링시</a:t>
            </a:r>
            <a:r>
              <a:rPr lang="ko-KR" altLang="en-US" sz="1100" dirty="0"/>
              <a:t> 받은 매개변수들을 출력시켜 줍니다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345996-7D39-3C4B-82CB-23425DB43146}"/>
              </a:ext>
            </a:extLst>
          </p:cNvPr>
          <p:cNvSpPr txBox="1"/>
          <p:nvPr/>
        </p:nvSpPr>
        <p:spPr>
          <a:xfrm>
            <a:off x="526718" y="1321944"/>
            <a:ext cx="87549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1100" dirty="0"/>
              <a:t>surf1.html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2CEDCE-871E-FA44-9A00-8D85BE8B0D66}"/>
              </a:ext>
            </a:extLst>
          </p:cNvPr>
          <p:cNvSpPr txBox="1"/>
          <p:nvPr/>
        </p:nvSpPr>
        <p:spPr>
          <a:xfrm>
            <a:off x="2432417" y="4473660"/>
            <a:ext cx="87549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1100" dirty="0"/>
              <a:t>res1.html</a:t>
            </a:r>
          </a:p>
        </p:txBody>
      </p:sp>
    </p:spTree>
    <p:extLst>
      <p:ext uri="{BB962C8B-B14F-4D97-AF65-F5344CB8AC3E}">
        <p14:creationId xmlns:p14="http://schemas.microsoft.com/office/powerpoint/2010/main" val="221067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19F905A-CD0D-734F-A731-C148F2F9F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509" y="1446501"/>
            <a:ext cx="2408292" cy="310003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순천향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서핑대회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>
                <a:solidFill>
                  <a:srgbClr val="FF7876"/>
                </a:solidFill>
              </a:rPr>
              <a:t>1</a:t>
            </a:r>
            <a:r>
              <a:rPr lang="ko-KR" altLang="en-US" sz="1100" i="1" dirty="0">
                <a:solidFill>
                  <a:srgbClr val="FF7876"/>
                </a:solidFill>
              </a:rPr>
              <a:t> 예제 </a:t>
            </a:r>
            <a:r>
              <a:rPr lang="en-US" altLang="ko-KR" sz="1100" i="1" dirty="0">
                <a:solidFill>
                  <a:srgbClr val="FF7876"/>
                </a:solidFill>
              </a:rPr>
              <a:t>– </a:t>
            </a:r>
            <a:r>
              <a:rPr lang="ko-KR" altLang="en-US" sz="1100" i="1" dirty="0">
                <a:solidFill>
                  <a:srgbClr val="FF7876"/>
                </a:solidFill>
              </a:rPr>
              <a:t>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36B18-195D-FA4D-8B0E-937367A009CE}"/>
              </a:ext>
            </a:extLst>
          </p:cNvPr>
          <p:cNvSpPr txBox="1"/>
          <p:nvPr/>
        </p:nvSpPr>
        <p:spPr>
          <a:xfrm>
            <a:off x="1096509" y="2608405"/>
            <a:ext cx="2015806" cy="190468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77EEF6-918C-8B49-B31D-1078A9C7713F}"/>
              </a:ext>
            </a:extLst>
          </p:cNvPr>
          <p:cNvCxnSpPr>
            <a:cxnSpLocks/>
          </p:cNvCxnSpPr>
          <p:nvPr/>
        </p:nvCxnSpPr>
        <p:spPr>
          <a:xfrm flipV="1">
            <a:off x="3112315" y="2989837"/>
            <a:ext cx="477430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A7761F-1B6B-4546-896D-DB9794219E22}"/>
              </a:ext>
            </a:extLst>
          </p:cNvPr>
          <p:cNvSpPr txBox="1"/>
          <p:nvPr/>
        </p:nvSpPr>
        <p:spPr>
          <a:xfrm>
            <a:off x="3675903" y="2774393"/>
            <a:ext cx="4810534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1100" dirty="0"/>
              <a:t>form</a:t>
            </a:r>
            <a:r>
              <a:rPr lang="ko-Kore-KR" altLang="en-US" sz="1100" dirty="0"/>
              <a:t>태그의</a:t>
            </a:r>
            <a:r>
              <a:rPr lang="ko-KR" altLang="en-US" sz="1100" dirty="0"/>
              <a:t> 형식에 맞게 </a:t>
            </a:r>
            <a:r>
              <a:rPr lang="ko-KR" altLang="en-US" sz="1100" dirty="0" err="1"/>
              <a:t>입력값들을</a:t>
            </a:r>
            <a:r>
              <a:rPr lang="ko-KR" altLang="en-US" sz="1100" dirty="0"/>
              <a:t> 받을 수 있도록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정상적으로 </a:t>
            </a:r>
            <a:r>
              <a:rPr lang="ko-KR" altLang="en-US" sz="1100" dirty="0" err="1"/>
              <a:t>생성된것을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볼수</a:t>
            </a:r>
            <a:r>
              <a:rPr lang="ko-KR" altLang="en-US" sz="1100" dirty="0"/>
              <a:t> 있습니다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B0AC4B-F4B1-B64A-8D51-5FD56E21A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903" y="3560748"/>
            <a:ext cx="5481215" cy="16366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5E3C3D-0DA4-7C4B-A7F1-BD0232F52D5C}"/>
              </a:ext>
            </a:extLst>
          </p:cNvPr>
          <p:cNvSpPr txBox="1"/>
          <p:nvPr/>
        </p:nvSpPr>
        <p:spPr>
          <a:xfrm>
            <a:off x="4743198" y="3594193"/>
            <a:ext cx="4413919" cy="18023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1F927A7-554A-E240-A147-D1F4334FBF91}"/>
              </a:ext>
            </a:extLst>
          </p:cNvPr>
          <p:cNvCxnSpPr>
            <a:cxnSpLocks/>
          </p:cNvCxnSpPr>
          <p:nvPr/>
        </p:nvCxnSpPr>
        <p:spPr>
          <a:xfrm>
            <a:off x="8247722" y="3774427"/>
            <a:ext cx="359382" cy="71150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B57B33-436D-ED47-9BC4-3DFF534B040A}"/>
              </a:ext>
            </a:extLst>
          </p:cNvPr>
          <p:cNvSpPr txBox="1"/>
          <p:nvPr/>
        </p:nvSpPr>
        <p:spPr>
          <a:xfrm>
            <a:off x="6751850" y="4520086"/>
            <a:ext cx="4810534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1100" dirty="0"/>
              <a:t>GET</a:t>
            </a:r>
            <a:r>
              <a:rPr lang="ko-KR" altLang="en-US" sz="1100" dirty="0"/>
              <a:t>타입으로 데이터를 보냈기에 주소의 물음표</a:t>
            </a:r>
            <a:r>
              <a:rPr lang="en-US" altLang="ko-KR" sz="1100" dirty="0"/>
              <a:t>(?)</a:t>
            </a:r>
            <a:r>
              <a:rPr lang="ko-KR" altLang="en-US" sz="1100" dirty="0"/>
              <a:t>표시 이후</a:t>
            </a:r>
            <a:endParaRPr lang="en-US" altLang="ko-KR" sz="1100" dirty="0"/>
          </a:p>
          <a:p>
            <a:pPr algn="ctr"/>
            <a:r>
              <a:rPr lang="ko-KR" altLang="en-US" sz="1100" dirty="0"/>
              <a:t>변수들의 이름과 그 값들이 표시된 것을 볼 수 있습니다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F25939-BD1A-F54F-93C6-45B3C302A78B}"/>
              </a:ext>
            </a:extLst>
          </p:cNvPr>
          <p:cNvSpPr txBox="1"/>
          <p:nvPr/>
        </p:nvSpPr>
        <p:spPr>
          <a:xfrm>
            <a:off x="3635497" y="4143067"/>
            <a:ext cx="1834126" cy="105437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3C74BC1-B4AB-A941-ACC3-788458D425CA}"/>
              </a:ext>
            </a:extLst>
          </p:cNvPr>
          <p:cNvCxnSpPr>
            <a:cxnSpLocks/>
          </p:cNvCxnSpPr>
          <p:nvPr/>
        </p:nvCxnSpPr>
        <p:spPr>
          <a:xfrm>
            <a:off x="5027748" y="5201982"/>
            <a:ext cx="903297" cy="57777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D277C1-6137-1B46-AC33-7BB417F20BCC}"/>
              </a:ext>
            </a:extLst>
          </p:cNvPr>
          <p:cNvSpPr txBox="1"/>
          <p:nvPr/>
        </p:nvSpPr>
        <p:spPr>
          <a:xfrm>
            <a:off x="5931045" y="5564316"/>
            <a:ext cx="4810534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전송받은</a:t>
            </a:r>
            <a:r>
              <a:rPr lang="ko-KR" altLang="en-US" sz="1100" dirty="0"/>
              <a:t> 변수들의 값에 맞게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정상적으러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출력된것을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247889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12736</TotalTime>
  <Words>195</Words>
  <Application>Microsoft Macintosh PowerPoint</Application>
  <PresentationFormat>와이드스크린</PresentationFormat>
  <Paragraphs>34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송희령</cp:lastModifiedBy>
  <cp:revision>621</cp:revision>
  <dcterms:created xsi:type="dcterms:W3CDTF">2020-09-01T02:41:10Z</dcterms:created>
  <dcterms:modified xsi:type="dcterms:W3CDTF">2021-10-29T08:46:06Z</dcterms:modified>
</cp:coreProperties>
</file>