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22" r:id="rId4"/>
    <p:sldId id="323" r:id="rId5"/>
    <p:sldId id="324" r:id="rId6"/>
    <p:sldId id="325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4B6815-5B47-7243-83CF-7E623599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4" y="1711001"/>
            <a:ext cx="5127770" cy="41546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4078386" y="2605968"/>
            <a:ext cx="191781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5996198" y="240195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초기화면인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SoonSurf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접속했을때</a:t>
            </a:r>
            <a:r>
              <a:rPr lang="ko-KR" altLang="en-US" sz="1100" dirty="0"/>
              <a:t> 실행됩니다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loginForm.html</a:t>
            </a:r>
            <a:r>
              <a:rPr lang="ko-KR" altLang="en-US" sz="1100" dirty="0"/>
              <a:t>을 렌더링하여 </a:t>
            </a:r>
            <a:r>
              <a:rPr lang="ko-KR" altLang="en-US" sz="1100" dirty="0" err="1"/>
              <a:t>출력하게합니다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6279419" y="3213556"/>
            <a:ext cx="4810534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화면에서 로그인버튼을 누르면 실행되는 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ore-KR" sz="1100" dirty="0"/>
              <a:t>POST</a:t>
            </a:r>
            <a:r>
              <a:rPr lang="ko-KR" altLang="en-US" sz="1100" dirty="0"/>
              <a:t>형식으로 데이터를 가져오며 </a:t>
            </a:r>
            <a:r>
              <a:rPr lang="en-US" altLang="ko-KR" sz="1100" dirty="0"/>
              <a:t>id</a:t>
            </a:r>
            <a:r>
              <a:rPr lang="ko-KR" altLang="en-US" sz="1100" dirty="0"/>
              <a:t>값과 </a:t>
            </a:r>
            <a:r>
              <a:rPr lang="en-US" altLang="ko-KR" sz="1100" dirty="0"/>
              <a:t>passwd</a:t>
            </a:r>
            <a:r>
              <a:rPr lang="ko-KR" altLang="en-US" sz="1100" dirty="0"/>
              <a:t>값을 가져와서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계정정보들이 담겨있는 </a:t>
            </a:r>
            <a:r>
              <a:rPr lang="en-US" altLang="ko-KR" sz="1100" dirty="0" err="1"/>
              <a:t>member.db</a:t>
            </a:r>
            <a:r>
              <a:rPr lang="ko-KR" altLang="en-US" sz="1100" dirty="0"/>
              <a:t>에 검색해서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정보가 일치하면 </a:t>
            </a:r>
            <a:r>
              <a:rPr lang="en-US" altLang="ko-KR" sz="1100" dirty="0" err="1"/>
              <a:t>surfForm.html</a:t>
            </a:r>
            <a:r>
              <a:rPr lang="ko-KR" altLang="en-US" sz="1100" dirty="0"/>
              <a:t>을 렌더링하여 보여주고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아닌 경우 로그인 에러를 출력하는 페이지를 보여주게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77A5E-D494-7B47-BA65-B194E01DDBB1}"/>
              </a:ext>
            </a:extLst>
          </p:cNvPr>
          <p:cNvSpPr txBox="1"/>
          <p:nvPr/>
        </p:nvSpPr>
        <p:spPr>
          <a:xfrm>
            <a:off x="566184" y="2491453"/>
            <a:ext cx="3512202" cy="5106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A1D4D-C9F9-F34E-884B-3222D27F07E3}"/>
              </a:ext>
            </a:extLst>
          </p:cNvPr>
          <p:cNvSpPr txBox="1"/>
          <p:nvPr/>
        </p:nvSpPr>
        <p:spPr>
          <a:xfrm>
            <a:off x="601049" y="3158781"/>
            <a:ext cx="5035462" cy="271489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0DBCB6-6AF3-1A4E-AC01-64F074D7A322}"/>
              </a:ext>
            </a:extLst>
          </p:cNvPr>
          <p:cNvCxnSpPr>
            <a:cxnSpLocks/>
          </p:cNvCxnSpPr>
          <p:nvPr/>
        </p:nvCxnSpPr>
        <p:spPr>
          <a:xfrm>
            <a:off x="5636511" y="3429000"/>
            <a:ext cx="64290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3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2F0DC5-0BC5-7142-8259-9FE9F489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4" y="1777544"/>
            <a:ext cx="5688811" cy="36129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3325827" y="1958605"/>
            <a:ext cx="259754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5990333" y="1739282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초기화면에서</a:t>
            </a:r>
            <a:r>
              <a:rPr lang="ko-KR" altLang="en-US" sz="1100" dirty="0"/>
              <a:t> 회원가입을 </a:t>
            </a:r>
            <a:r>
              <a:rPr lang="ko-KR" altLang="en-US" sz="1100" dirty="0" err="1"/>
              <a:t>누른경우</a:t>
            </a:r>
            <a:r>
              <a:rPr lang="ko-KR" altLang="en-US" sz="1100" dirty="0"/>
              <a:t> 실행될 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회원가입양식을 담은 </a:t>
            </a:r>
            <a:r>
              <a:rPr lang="en-US" altLang="ko-Kore-KR" sz="1100" dirty="0" err="1"/>
              <a:t>memForm.html</a:t>
            </a:r>
            <a:r>
              <a:rPr lang="ko-KR" altLang="en-US" sz="1100" dirty="0"/>
              <a:t>을 렌더링하여 보여줍니다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6279419" y="3213556"/>
            <a:ext cx="481053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회원가입창인 </a:t>
            </a:r>
            <a:r>
              <a:rPr lang="en-US" altLang="ko-KR" sz="1100" dirty="0" err="1"/>
              <a:t>memForm.html</a:t>
            </a:r>
            <a:r>
              <a:rPr lang="ko-KR" altLang="en-US" sz="1100" dirty="0"/>
              <a:t>에서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회원가입에 필요한 아이디</a:t>
            </a:r>
            <a:r>
              <a:rPr lang="en-US" altLang="ko-KR" sz="1100" dirty="0"/>
              <a:t>,</a:t>
            </a:r>
            <a:r>
              <a:rPr lang="ko-KR" altLang="en-US" sz="1100" dirty="0"/>
              <a:t> 비밀번호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이름정보와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현재시간을</a:t>
            </a:r>
            <a:r>
              <a:rPr lang="ko-KR" altLang="en-US" sz="1100" dirty="0"/>
              <a:t> 각 변수에 할당하고 이후 회원정보가 담긴 </a:t>
            </a:r>
            <a:r>
              <a:rPr lang="en-US" altLang="ko-KR" sz="1100" dirty="0" err="1"/>
              <a:t>member.db</a:t>
            </a:r>
            <a:r>
              <a:rPr lang="ko-KR" altLang="en-US" sz="1100" dirty="0"/>
              <a:t>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새로운 회원정보를 </a:t>
            </a:r>
            <a:r>
              <a:rPr lang="ko-KR" altLang="en-US" sz="1100" dirty="0" err="1"/>
              <a:t>입력하게합니다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입력 후 </a:t>
            </a:r>
            <a:r>
              <a:rPr lang="en-US" altLang="ko-KR" sz="1100" dirty="0"/>
              <a:t>DB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커밋명령과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연결종료</a:t>
            </a:r>
            <a:r>
              <a:rPr lang="ko-KR" altLang="en-US" sz="1100" dirty="0"/>
              <a:t> 이후 해당 정보들을 확인시키기위해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입력했던 정보들을 화면에 출력하게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77A5E-D494-7B47-BA65-B194E01DDBB1}"/>
              </a:ext>
            </a:extLst>
          </p:cNvPr>
          <p:cNvSpPr txBox="1"/>
          <p:nvPr/>
        </p:nvSpPr>
        <p:spPr>
          <a:xfrm>
            <a:off x="151652" y="1777544"/>
            <a:ext cx="3174175" cy="5106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A1D4D-C9F9-F34E-884B-3222D27F07E3}"/>
              </a:ext>
            </a:extLst>
          </p:cNvPr>
          <p:cNvSpPr txBox="1"/>
          <p:nvPr/>
        </p:nvSpPr>
        <p:spPr>
          <a:xfrm>
            <a:off x="170185" y="2390935"/>
            <a:ext cx="5607528" cy="29994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0DBCB6-6AF3-1A4E-AC01-64F074D7A322}"/>
              </a:ext>
            </a:extLst>
          </p:cNvPr>
          <p:cNvCxnSpPr>
            <a:cxnSpLocks/>
          </p:cNvCxnSpPr>
          <p:nvPr/>
        </p:nvCxnSpPr>
        <p:spPr>
          <a:xfrm>
            <a:off x="5777713" y="3429000"/>
            <a:ext cx="50170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731042-8A2D-5142-A48E-84D9C429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0" y="1739282"/>
            <a:ext cx="5584403" cy="372293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5742919" y="1954725"/>
            <a:ext cx="311135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6096000" y="1760854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초기화면에서 로그인 </a:t>
            </a:r>
            <a:r>
              <a:rPr lang="ko-KR" altLang="en-US" sz="1100" dirty="0" err="1"/>
              <a:t>성공시</a:t>
            </a:r>
            <a:r>
              <a:rPr lang="ko-KR" altLang="en-US" sz="1100" dirty="0"/>
              <a:t> 출력되는 선수 조회 화면에서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선수의 이름을 가져와서 </a:t>
            </a:r>
            <a:r>
              <a:rPr lang="ko-KR" altLang="en-US" sz="1100" dirty="0" err="1"/>
              <a:t>선수정보가</a:t>
            </a:r>
            <a:r>
              <a:rPr lang="ko-KR" altLang="en-US" sz="1100" dirty="0"/>
              <a:t> 담긴 </a:t>
            </a:r>
            <a:r>
              <a:rPr lang="en-US" altLang="ko-KR" sz="1100" dirty="0" err="1"/>
              <a:t>SoonSurf.db</a:t>
            </a:r>
            <a:r>
              <a:rPr lang="ko-KR" altLang="en-US" sz="1100" dirty="0"/>
              <a:t>에서 검색합니다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6005670" y="3558264"/>
            <a:ext cx="4810534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검색결과가 있는 경우</a:t>
            </a:r>
            <a:endParaRPr lang="en-US" altLang="ko-KR" sz="1100" dirty="0"/>
          </a:p>
          <a:p>
            <a:pPr algn="ctr"/>
            <a:r>
              <a:rPr lang="ko-KR" altLang="en-US" sz="1100" dirty="0"/>
              <a:t>검색결과를 각 정보에 맞게 출력합니다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없는 경우 선수데이터가 없다고 </a:t>
            </a:r>
            <a:r>
              <a:rPr lang="ko-KR" altLang="en-US" sz="1100" dirty="0" err="1"/>
              <a:t>알리게합니다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0DBCB6-6AF3-1A4E-AC01-64F074D7A322}"/>
              </a:ext>
            </a:extLst>
          </p:cNvPr>
          <p:cNvCxnSpPr>
            <a:cxnSpLocks/>
          </p:cNvCxnSpPr>
          <p:nvPr/>
        </p:nvCxnSpPr>
        <p:spPr>
          <a:xfrm>
            <a:off x="4750026" y="3954982"/>
            <a:ext cx="120571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04858B-52AC-D840-9285-24911E391B08}"/>
              </a:ext>
            </a:extLst>
          </p:cNvPr>
          <p:cNvSpPr txBox="1"/>
          <p:nvPr/>
        </p:nvSpPr>
        <p:spPr>
          <a:xfrm>
            <a:off x="151652" y="1777544"/>
            <a:ext cx="5584403" cy="165145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93493-68D2-7F47-8F66-013C7324C691}"/>
              </a:ext>
            </a:extLst>
          </p:cNvPr>
          <p:cNvSpPr txBox="1"/>
          <p:nvPr/>
        </p:nvSpPr>
        <p:spPr>
          <a:xfrm>
            <a:off x="469652" y="3600749"/>
            <a:ext cx="4280374" cy="149723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87707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en-US" altLang="ko-KR" sz="1100" i="1" dirty="0" err="1">
                <a:solidFill>
                  <a:srgbClr val="FF7876"/>
                </a:solidFill>
              </a:rPr>
              <a:t>loginForm.html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5732496" y="1583554"/>
            <a:ext cx="5756983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이전에 설명했던 모체가 될 </a:t>
            </a:r>
            <a:r>
              <a:rPr lang="en-US" altLang="ko-KR" sz="1100" dirty="0" err="1"/>
              <a:t>base.html</a:t>
            </a:r>
            <a:r>
              <a:rPr lang="ko-KR" altLang="en-US" sz="1100" dirty="0"/>
              <a:t>을 참조한다는 선언과</a:t>
            </a:r>
            <a:endParaRPr lang="en-US" altLang="ko-KR" sz="1100" dirty="0"/>
          </a:p>
          <a:p>
            <a:pPr algn="ctr"/>
            <a:r>
              <a:rPr lang="en-US" altLang="ko-KR" sz="1100" dirty="0"/>
              <a:t>block body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endblock</a:t>
            </a:r>
            <a:r>
              <a:rPr lang="ko-KR" altLang="en-US" sz="1100" dirty="0"/>
              <a:t>사이에  문서내용을 담은 모습입니다</a:t>
            </a:r>
            <a:r>
              <a:rPr lang="en-US" altLang="ko-KR" sz="11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360E00-FEDA-3841-A3B9-5B1FFD03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96" y="1583554"/>
            <a:ext cx="4374985" cy="47824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A48877-2776-A343-BE1C-BB85D6DE09D0}"/>
              </a:ext>
            </a:extLst>
          </p:cNvPr>
          <p:cNvSpPr txBox="1"/>
          <p:nvPr/>
        </p:nvSpPr>
        <p:spPr>
          <a:xfrm>
            <a:off x="524497" y="1608419"/>
            <a:ext cx="2291532" cy="3417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3B40D-73E1-A84D-9A08-90DB73E8A8C9}"/>
              </a:ext>
            </a:extLst>
          </p:cNvPr>
          <p:cNvSpPr txBox="1"/>
          <p:nvPr/>
        </p:nvSpPr>
        <p:spPr>
          <a:xfrm>
            <a:off x="524495" y="6179070"/>
            <a:ext cx="1360949" cy="1893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A91ADD-921F-BE42-8754-AC80353364B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816029" y="1792408"/>
            <a:ext cx="2916467" cy="659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F38C17-64E8-5943-A42A-1B70B3086AC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885444" y="1885444"/>
            <a:ext cx="3847052" cy="438830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DAC0E3-514F-8D4E-81D1-28F5156D917D}"/>
              </a:ext>
            </a:extLst>
          </p:cNvPr>
          <p:cNvSpPr txBox="1"/>
          <p:nvPr/>
        </p:nvSpPr>
        <p:spPr>
          <a:xfrm>
            <a:off x="524496" y="2138122"/>
            <a:ext cx="4063687" cy="253098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F7B3E-F5C3-CF4B-BE2E-A5F830BCE33E}"/>
              </a:ext>
            </a:extLst>
          </p:cNvPr>
          <p:cNvSpPr txBox="1"/>
          <p:nvPr/>
        </p:nvSpPr>
        <p:spPr>
          <a:xfrm>
            <a:off x="524495" y="5241601"/>
            <a:ext cx="4314542" cy="90510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F406FF-BBEC-5040-8715-E5DB29A9AF51}"/>
              </a:ext>
            </a:extLst>
          </p:cNvPr>
          <p:cNvCxnSpPr>
            <a:cxnSpLocks/>
          </p:cNvCxnSpPr>
          <p:nvPr/>
        </p:nvCxnSpPr>
        <p:spPr>
          <a:xfrm>
            <a:off x="4595820" y="3382984"/>
            <a:ext cx="113667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68A883-DE1E-034A-B8D9-5D70A27F4626}"/>
              </a:ext>
            </a:extLst>
          </p:cNvPr>
          <p:cNvSpPr txBox="1"/>
          <p:nvPr/>
        </p:nvSpPr>
        <p:spPr>
          <a:xfrm>
            <a:off x="5732495" y="3138943"/>
            <a:ext cx="5756983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로그인을</a:t>
            </a:r>
            <a:r>
              <a:rPr lang="ko-KR" altLang="en-US" sz="1100" dirty="0"/>
              <a:t> 위해 아이디와 </a:t>
            </a:r>
            <a:r>
              <a:rPr lang="ko-KR" altLang="en-US" sz="1100" dirty="0" err="1"/>
              <a:t>비밀번호을</a:t>
            </a:r>
            <a:r>
              <a:rPr lang="ko-KR" altLang="en-US" sz="1100" dirty="0"/>
              <a:t> 입력하는 텍스트상자와</a:t>
            </a:r>
            <a:endParaRPr lang="en-US" altLang="ko-KR" sz="1100" dirty="0"/>
          </a:p>
          <a:p>
            <a:pPr algn="ctr"/>
            <a:r>
              <a:rPr lang="ko-KR" altLang="en-US" sz="1100" dirty="0"/>
              <a:t>로그인 버튼과 </a:t>
            </a:r>
            <a:r>
              <a:rPr lang="ko-KR" altLang="en-US" sz="1100" dirty="0" err="1"/>
              <a:t>입력내용을</a:t>
            </a:r>
            <a:r>
              <a:rPr lang="ko-KR" altLang="en-US" sz="1100" dirty="0"/>
              <a:t> 초기화해주는 취소버튼을 구성한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로그인의</a:t>
            </a:r>
            <a:r>
              <a:rPr lang="ko-KR" altLang="en-US" sz="1100" dirty="0"/>
              <a:t> 경우 </a:t>
            </a:r>
            <a:r>
              <a:rPr lang="en-US" altLang="ko-KR" sz="1100" dirty="0"/>
              <a:t>submit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이후 </a:t>
            </a:r>
            <a:r>
              <a:rPr lang="en-US" altLang="ko-KR" sz="1100" dirty="0"/>
              <a:t>action</a:t>
            </a:r>
            <a:r>
              <a:rPr lang="ko-KR" altLang="en-US" sz="1100" dirty="0"/>
              <a:t>의 내용인 </a:t>
            </a:r>
            <a:r>
              <a:rPr lang="en-US" altLang="ko-KR" sz="1100" dirty="0"/>
              <a:t>/login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이동하게 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9DA015-9F00-854B-BB4B-52815E3B9AD7}"/>
              </a:ext>
            </a:extLst>
          </p:cNvPr>
          <p:cNvCxnSpPr>
            <a:cxnSpLocks/>
          </p:cNvCxnSpPr>
          <p:nvPr/>
        </p:nvCxnSpPr>
        <p:spPr>
          <a:xfrm>
            <a:off x="4839037" y="5582668"/>
            <a:ext cx="113667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D35B7B-7CEC-4249-8E95-5202805BF794}"/>
              </a:ext>
            </a:extLst>
          </p:cNvPr>
          <p:cNvSpPr txBox="1"/>
          <p:nvPr/>
        </p:nvSpPr>
        <p:spPr>
          <a:xfrm>
            <a:off x="6018861" y="5367224"/>
            <a:ext cx="472736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submit</a:t>
            </a:r>
            <a:r>
              <a:rPr lang="ko-KR" altLang="en-US" sz="1100" dirty="0"/>
              <a:t>버튼으로 회원가입창인 </a:t>
            </a:r>
            <a:r>
              <a:rPr lang="en-US" altLang="ko-KR" sz="1100" dirty="0"/>
              <a:t>/member</a:t>
            </a:r>
            <a:r>
              <a:rPr lang="ko-KR" altLang="en-US" sz="1100" dirty="0"/>
              <a:t>로 이동시켜주는 버튼을 구성한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태그 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74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D7E626-BFF9-DD48-A69B-F9974D28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8" y="1698964"/>
            <a:ext cx="4876800" cy="47879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en-US" altLang="ko-KR" sz="1100" i="1" dirty="0" err="1">
                <a:solidFill>
                  <a:srgbClr val="FF7876"/>
                </a:solidFill>
              </a:rPr>
              <a:t>memForm.html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F7B3E-F5C3-CF4B-BE2E-A5F830BCE33E}"/>
              </a:ext>
            </a:extLst>
          </p:cNvPr>
          <p:cNvSpPr txBox="1"/>
          <p:nvPr/>
        </p:nvSpPr>
        <p:spPr>
          <a:xfrm>
            <a:off x="305098" y="2340305"/>
            <a:ext cx="4800976" cy="38420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F406FF-BBEC-5040-8715-E5DB29A9AF51}"/>
              </a:ext>
            </a:extLst>
          </p:cNvPr>
          <p:cNvCxnSpPr>
            <a:cxnSpLocks/>
          </p:cNvCxnSpPr>
          <p:nvPr/>
        </p:nvCxnSpPr>
        <p:spPr>
          <a:xfrm>
            <a:off x="5106074" y="3739107"/>
            <a:ext cx="62642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68A883-DE1E-034A-B8D9-5D70A27F4626}"/>
              </a:ext>
            </a:extLst>
          </p:cNvPr>
          <p:cNvSpPr txBox="1"/>
          <p:nvPr/>
        </p:nvSpPr>
        <p:spPr>
          <a:xfrm>
            <a:off x="5789140" y="3384956"/>
            <a:ext cx="5756983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회원가입창을 나타내는 </a:t>
            </a:r>
            <a:r>
              <a:rPr lang="en-US" altLang="ko-KR" sz="1100" dirty="0" err="1"/>
              <a:t>memForm.html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각각 아이디와 비밀번호</a:t>
            </a:r>
            <a:r>
              <a:rPr lang="en-US" altLang="ko-KR" sz="1100" dirty="0"/>
              <a:t>,</a:t>
            </a:r>
            <a:r>
              <a:rPr lang="ko-KR" altLang="en-US" sz="1100" dirty="0"/>
              <a:t> 이름을 </a:t>
            </a:r>
            <a:r>
              <a:rPr lang="ko-KR" altLang="en-US" sz="1100" dirty="0" err="1"/>
              <a:t>입력받게하는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박스와 </a:t>
            </a:r>
            <a:r>
              <a:rPr lang="en-US" altLang="ko-KR" sz="1100" dirty="0"/>
              <a:t>password</a:t>
            </a:r>
            <a:r>
              <a:rPr lang="ko-KR" altLang="en-US" sz="1100" dirty="0"/>
              <a:t>박스를 생성해주고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데이터를 통해 회원가입을 진행하는 </a:t>
            </a:r>
            <a:r>
              <a:rPr lang="en-US" altLang="ko-KR" sz="1100" dirty="0"/>
              <a:t>/register</a:t>
            </a:r>
            <a:r>
              <a:rPr lang="ko-KR" altLang="en-US" sz="1100" dirty="0"/>
              <a:t>로 이동시켜줄</a:t>
            </a:r>
            <a:r>
              <a:rPr lang="en-US" altLang="ko-KR" sz="1100" dirty="0"/>
              <a:t> submit</a:t>
            </a:r>
            <a:r>
              <a:rPr lang="ko-KR" altLang="en-US" sz="1100" dirty="0"/>
              <a:t>버튼과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입력창을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초기화시켜줄</a:t>
            </a:r>
            <a:r>
              <a:rPr lang="ko-KR" altLang="en-US" sz="1100" dirty="0"/>
              <a:t> </a:t>
            </a:r>
            <a:r>
              <a:rPr lang="en-US" altLang="ko-KR" sz="1100" dirty="0"/>
              <a:t>reset</a:t>
            </a:r>
            <a:r>
              <a:rPr lang="ko-KR" altLang="en-US" sz="1100" dirty="0"/>
              <a:t>버튼을 구현한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이 역시 </a:t>
            </a:r>
            <a:r>
              <a:rPr lang="en-US" altLang="ko-KR" sz="1100" dirty="0" err="1"/>
              <a:t>base.html</a:t>
            </a:r>
            <a:r>
              <a:rPr lang="ko-KR" altLang="en-US" sz="1100" dirty="0"/>
              <a:t>을 참조하여 </a:t>
            </a:r>
            <a:r>
              <a:rPr lang="en-US" altLang="ko-KR" sz="1100" dirty="0" err="1"/>
              <a:t>base.html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에서 진행되게 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52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en-US" altLang="ko-KR" sz="1100" i="1" dirty="0" err="1">
                <a:solidFill>
                  <a:srgbClr val="FF7876"/>
                </a:solidFill>
              </a:rPr>
              <a:t>surfForm.html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F406FF-BBEC-5040-8715-E5DB29A9AF51}"/>
              </a:ext>
            </a:extLst>
          </p:cNvPr>
          <p:cNvCxnSpPr>
            <a:cxnSpLocks/>
          </p:cNvCxnSpPr>
          <p:nvPr/>
        </p:nvCxnSpPr>
        <p:spPr>
          <a:xfrm>
            <a:off x="2086041" y="3971792"/>
            <a:ext cx="0" cy="74586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68A883-DE1E-034A-B8D9-5D70A27F4626}"/>
              </a:ext>
            </a:extLst>
          </p:cNvPr>
          <p:cNvSpPr txBox="1"/>
          <p:nvPr/>
        </p:nvSpPr>
        <p:spPr>
          <a:xfrm>
            <a:off x="101735" y="4812459"/>
            <a:ext cx="4052868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 성공 이후 선수 데이터를 조회할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surfForm.html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이름정보를</a:t>
            </a:r>
            <a:r>
              <a:rPr lang="ko-KR" altLang="en-US" sz="1100" dirty="0"/>
              <a:t> 받을 텍스트박스와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확인을 위한 </a:t>
            </a:r>
            <a:r>
              <a:rPr lang="en-US" altLang="ko-KR" sz="1100" dirty="0"/>
              <a:t>/show</a:t>
            </a:r>
            <a:r>
              <a:rPr lang="ko-KR" altLang="en-US" sz="1100" dirty="0"/>
              <a:t>로 이동시킬 </a:t>
            </a:r>
            <a:r>
              <a:rPr lang="en-US" altLang="ko-KR" sz="1100" dirty="0"/>
              <a:t>submit</a:t>
            </a:r>
            <a:r>
              <a:rPr lang="ko-KR" altLang="en-US" sz="1100" dirty="0"/>
              <a:t>버튼을 볼 수 있습니다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8987D-C888-C14D-821E-7CE50058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9" y="1965979"/>
            <a:ext cx="3108110" cy="20058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5724F3-4BD3-E54A-9D61-CEC77470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12" y="1744459"/>
            <a:ext cx="3517223" cy="4454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989053-104E-4847-BF2C-0D0F651BB7DB}"/>
              </a:ext>
            </a:extLst>
          </p:cNvPr>
          <p:cNvSpPr txBox="1"/>
          <p:nvPr/>
        </p:nvSpPr>
        <p:spPr>
          <a:xfrm>
            <a:off x="570068" y="2597237"/>
            <a:ext cx="3116202" cy="13745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CB321-CCEB-FE4F-B4C7-2B4FCA210C53}"/>
              </a:ext>
            </a:extLst>
          </p:cNvPr>
          <p:cNvSpPr txBox="1"/>
          <p:nvPr/>
        </p:nvSpPr>
        <p:spPr>
          <a:xfrm>
            <a:off x="4186970" y="1974071"/>
            <a:ext cx="3517207" cy="410304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65C56-41C7-0848-8A33-F0F4B91158DF}"/>
              </a:ext>
            </a:extLst>
          </p:cNvPr>
          <p:cNvCxnSpPr>
            <a:cxnSpLocks/>
          </p:cNvCxnSpPr>
          <p:nvPr/>
        </p:nvCxnSpPr>
        <p:spPr>
          <a:xfrm>
            <a:off x="7704177" y="3419583"/>
            <a:ext cx="35299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8057173" y="3044279"/>
            <a:ext cx="4052868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선수데이터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조회란</a:t>
            </a:r>
            <a:r>
              <a:rPr lang="ko-KR" altLang="en-US" sz="1100" dirty="0"/>
              <a:t> 밑에 새로운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태그를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새로운 </a:t>
            </a:r>
            <a:r>
              <a:rPr lang="ko-KR" altLang="en-US" sz="1100" dirty="0" err="1"/>
              <a:t>선수정보를</a:t>
            </a:r>
            <a:r>
              <a:rPr lang="ko-KR" altLang="en-US" sz="1100" dirty="0"/>
              <a:t> 입력하게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각각 이름과 평균점수</a:t>
            </a:r>
            <a:r>
              <a:rPr lang="en-US" altLang="ko-KR" sz="1100" dirty="0"/>
              <a:t>,</a:t>
            </a:r>
            <a:r>
              <a:rPr lang="ko-KR" altLang="en-US" sz="1100" dirty="0"/>
              <a:t> 성별</a:t>
            </a:r>
            <a:r>
              <a:rPr lang="en-US" altLang="ko-KR" sz="1100" dirty="0"/>
              <a:t>,</a:t>
            </a:r>
            <a:r>
              <a:rPr lang="ko-KR" altLang="en-US" sz="1100" dirty="0"/>
              <a:t> 국가를 </a:t>
            </a:r>
            <a:r>
              <a:rPr lang="ko-KR" altLang="en-US" sz="1100" dirty="0" err="1"/>
              <a:t>입력받은</a:t>
            </a:r>
            <a:r>
              <a:rPr lang="ko-KR" altLang="en-US" sz="1100" dirty="0"/>
              <a:t> 후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선수정보를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  <a:r>
              <a:rPr lang="ko-KR" altLang="en-US" sz="1100" dirty="0"/>
              <a:t>에 입력하게 할 </a:t>
            </a:r>
            <a:r>
              <a:rPr lang="en-US" altLang="ko-KR" sz="1100" dirty="0"/>
              <a:t>/insert</a:t>
            </a:r>
            <a:r>
              <a:rPr lang="ko-KR" altLang="en-US" sz="1100" dirty="0"/>
              <a:t>로 이동시킬</a:t>
            </a:r>
            <a:endParaRPr lang="en-US" altLang="ko-KR" sz="1100" dirty="0"/>
          </a:p>
          <a:p>
            <a:pPr algn="ctr"/>
            <a:r>
              <a:rPr lang="en-US" altLang="ko-KR" sz="1100" dirty="0"/>
              <a:t>submit</a:t>
            </a:r>
            <a:r>
              <a:rPr lang="ko-KR" altLang="en-US" sz="1100" dirty="0"/>
              <a:t>버튼과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입력란을 모두 </a:t>
            </a:r>
            <a:r>
              <a:rPr lang="ko-KR" altLang="en-US" sz="1100" dirty="0" err="1"/>
              <a:t>초기화시켜줄</a:t>
            </a:r>
            <a:r>
              <a:rPr lang="ko-KR" altLang="en-US" sz="1100" dirty="0"/>
              <a:t> </a:t>
            </a:r>
            <a:r>
              <a:rPr lang="en-US" altLang="ko-KR" sz="1100" dirty="0"/>
              <a:t>reset</a:t>
            </a:r>
            <a:r>
              <a:rPr lang="ko-KR" altLang="en-US" sz="1100" dirty="0"/>
              <a:t>버튼을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57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BF2EF7-02CB-BC4E-8D45-7CFB300D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61" y="1224732"/>
            <a:ext cx="4343904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E43376-E6CB-1040-ABFB-782BA696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31" y="1183446"/>
            <a:ext cx="4590514" cy="26866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BC7A67-D1E6-3842-ADCD-B86F8665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88" y="3633150"/>
            <a:ext cx="4343900" cy="342899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DB</a:t>
            </a:r>
            <a:r>
              <a:rPr lang="ko-KR" altLang="en-US" sz="1100" i="1" dirty="0">
                <a:solidFill>
                  <a:srgbClr val="FF7876"/>
                </a:solidFill>
              </a:rPr>
              <a:t>파일들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F406FF-BBEC-5040-8715-E5DB29A9AF51}"/>
              </a:ext>
            </a:extLst>
          </p:cNvPr>
          <p:cNvCxnSpPr>
            <a:cxnSpLocks/>
          </p:cNvCxnSpPr>
          <p:nvPr/>
        </p:nvCxnSpPr>
        <p:spPr>
          <a:xfrm>
            <a:off x="4950622" y="1870097"/>
            <a:ext cx="128889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6239513" y="4977401"/>
            <a:ext cx="4206282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 정보와 </a:t>
            </a:r>
            <a:r>
              <a:rPr lang="ko-KR" altLang="en-US" sz="1100" dirty="0" err="1"/>
              <a:t>서핑대회</a:t>
            </a:r>
            <a:r>
              <a:rPr lang="ko-KR" altLang="en-US" sz="1100" dirty="0"/>
              <a:t> 정보를 담은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member.db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SoonSurf.db</a:t>
            </a:r>
            <a:r>
              <a:rPr lang="ko-KR" altLang="en-US" sz="1100" dirty="0"/>
              <a:t>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모두 </a:t>
            </a:r>
            <a:r>
              <a:rPr lang="ko-KR" altLang="en-US" sz="1100" dirty="0" err="1"/>
              <a:t>파이썬이</a:t>
            </a:r>
            <a:r>
              <a:rPr lang="ko-KR" altLang="en-US" sz="1100" dirty="0"/>
              <a:t> 실행될 </a:t>
            </a:r>
            <a:r>
              <a:rPr lang="en-US" altLang="ko-KR" sz="1100" dirty="0" err="1"/>
              <a:t>ipynb</a:t>
            </a:r>
            <a:r>
              <a:rPr lang="ko-KR" altLang="en-US" sz="1100" dirty="0"/>
              <a:t>파일과 같은 위치에 생성하였습니다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실행 코드에서 참조하여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구성하였습니다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8CBE2-5C5D-4A4C-99F2-2AFE9CA5A051}"/>
              </a:ext>
            </a:extLst>
          </p:cNvPr>
          <p:cNvCxnSpPr>
            <a:cxnSpLocks/>
          </p:cNvCxnSpPr>
          <p:nvPr/>
        </p:nvCxnSpPr>
        <p:spPr>
          <a:xfrm>
            <a:off x="4330990" y="2035333"/>
            <a:ext cx="0" cy="171937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7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3544705" y="5323564"/>
            <a:ext cx="5102589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초기 화면에서 회원가입을 진행한 모습입니다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회원가입버튼을 클릭해 회원가입폼인 </a:t>
            </a:r>
            <a:r>
              <a:rPr lang="en-US" altLang="ko-KR" sz="1100" dirty="0"/>
              <a:t>/member</a:t>
            </a:r>
            <a:r>
              <a:rPr lang="ko-KR" altLang="en-US" sz="1100" dirty="0"/>
              <a:t>로 이동하고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회원정보를 </a:t>
            </a:r>
            <a:r>
              <a:rPr lang="ko-KR" altLang="en-US" sz="1100" dirty="0" err="1"/>
              <a:t>입력하어</a:t>
            </a:r>
            <a:r>
              <a:rPr lang="ko-KR" altLang="en-US" sz="1100" dirty="0"/>
              <a:t> 등록버튼을 클릭해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회원</a:t>
            </a:r>
            <a:r>
              <a:rPr lang="en-US" altLang="ko-KR" sz="1100" dirty="0"/>
              <a:t>DB</a:t>
            </a:r>
            <a:r>
              <a:rPr lang="ko-KR" altLang="en-US" sz="1100" dirty="0"/>
              <a:t>에 회원정보를 추가해줄 </a:t>
            </a:r>
            <a:r>
              <a:rPr lang="en-US" altLang="ko-KR" sz="1100" dirty="0"/>
              <a:t>/register</a:t>
            </a:r>
            <a:r>
              <a:rPr lang="ko-KR" altLang="en-US" sz="1100" dirty="0"/>
              <a:t>로 이동한 모습을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db</a:t>
            </a:r>
            <a:r>
              <a:rPr lang="ko-KR" altLang="en-US" sz="1100" dirty="0"/>
              <a:t>에 회원 정보가 </a:t>
            </a:r>
            <a:r>
              <a:rPr lang="ko-KR" altLang="en-US" sz="1100" dirty="0" err="1"/>
              <a:t>저장된것을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732A2E-2E0C-4C43-A6A1-C9D28CC8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" y="1363231"/>
            <a:ext cx="3833193" cy="3821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20F3AC-19D0-464A-B92F-AEB7D3C3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04" y="1363230"/>
            <a:ext cx="3833194" cy="38218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1DB154-567C-B64D-99DF-8DA4EDF8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98" y="1363229"/>
            <a:ext cx="3833195" cy="3821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51A23C-43BE-A14F-BF66-C799C91EE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366" y="3015246"/>
            <a:ext cx="3216183" cy="1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7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FF66F5-ACD8-2C4D-BD7C-2BCE3758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63" y="1340141"/>
            <a:ext cx="3907330" cy="360640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3544705" y="5323564"/>
            <a:ext cx="510258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로그인에</a:t>
            </a:r>
            <a:r>
              <a:rPr lang="ko-KR" altLang="en-US" sz="1100" dirty="0"/>
              <a:t> 성공하고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선수조회와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선수입력을</a:t>
            </a:r>
            <a:r>
              <a:rPr lang="ko-KR" altLang="en-US" sz="1100" dirty="0"/>
              <a:t> 할 </a:t>
            </a:r>
            <a:r>
              <a:rPr lang="en-US" altLang="ko-KR" sz="1100" dirty="0"/>
              <a:t>/login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이동한 모습입니다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7E11D-F860-4148-9CA8-8514B7C8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04" y="1313217"/>
            <a:ext cx="3833195" cy="38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0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3544705" y="5323564"/>
            <a:ext cx="5102589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선수 입력을 실행한 모습입니다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이름과 평균점수</a:t>
            </a:r>
            <a:r>
              <a:rPr lang="en-US" altLang="ko-KR" sz="1100" dirty="0"/>
              <a:t>,</a:t>
            </a:r>
            <a:r>
              <a:rPr lang="ko-KR" altLang="en-US" sz="1100" dirty="0"/>
              <a:t> 성별</a:t>
            </a:r>
            <a:r>
              <a:rPr lang="en-US" altLang="ko-KR" sz="1100" dirty="0"/>
              <a:t>,</a:t>
            </a:r>
            <a:r>
              <a:rPr lang="ko-KR" altLang="en-US" sz="1100" dirty="0"/>
              <a:t> 국가를 설정하고 </a:t>
            </a:r>
            <a:r>
              <a:rPr lang="ko-KR" altLang="en-US" sz="1100" dirty="0" err="1"/>
              <a:t>전송버튼을</a:t>
            </a:r>
            <a:r>
              <a:rPr lang="ko-KR" altLang="en-US" sz="1100" dirty="0"/>
              <a:t> 눌러</a:t>
            </a:r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선수정보를</a:t>
            </a:r>
            <a:r>
              <a:rPr lang="ko-KR" altLang="en-US" sz="1100" dirty="0"/>
              <a:t> 삽입해줄 </a:t>
            </a:r>
            <a:r>
              <a:rPr lang="en-US" altLang="ko-KR" sz="1100" dirty="0"/>
              <a:t>/insert</a:t>
            </a:r>
            <a:r>
              <a:rPr lang="ko-KR" altLang="en-US" sz="1100" dirty="0"/>
              <a:t>로 이동시킵니다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확인해보면 정상적으로 정보가 </a:t>
            </a:r>
            <a:r>
              <a:rPr lang="ko-KR" altLang="en-US" sz="1100" dirty="0" err="1"/>
              <a:t>입력된것을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C2CF87-A63F-CB44-8568-7CA4A90B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16" y="1363231"/>
            <a:ext cx="4325383" cy="40090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E5FF6F-0CCA-0043-8063-7CAD814D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03" y="1340141"/>
            <a:ext cx="4325384" cy="4009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373E01-6F1C-9E43-8920-6A0724DD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473" y="3258816"/>
            <a:ext cx="4056798" cy="19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Surf2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46FF7-4E9B-0D4A-8D2B-6BDBCDF3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6" y="2015873"/>
            <a:ext cx="4510679" cy="3208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1120430" y="2745130"/>
            <a:ext cx="3183996" cy="4916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1120430" y="3350067"/>
            <a:ext cx="3005971" cy="19424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1128522" y="3568588"/>
            <a:ext cx="4422077" cy="110860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 flipV="1">
            <a:off x="4304426" y="2557084"/>
            <a:ext cx="1825162" cy="40887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426279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/surf</a:t>
            </a:r>
            <a:r>
              <a:rPr lang="ko-KR" altLang="en-US" sz="1100" dirty="0"/>
              <a:t> 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surf1.html</a:t>
            </a:r>
            <a:r>
              <a:rPr lang="ko-KR" altLang="en-US" sz="1100" dirty="0"/>
              <a:t>을 렌더링하여 출력하게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4126401" y="3133490"/>
            <a:ext cx="2003187" cy="2973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193697" y="3002685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/result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GET</a:t>
            </a:r>
            <a:r>
              <a:rPr lang="ko-KR" altLang="en-US" sz="1100" dirty="0"/>
              <a:t>형식으로 데이터를 넘겨받도록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5561381" y="4012464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6204479" y="3877268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GET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받아온 데이터들을 변수에 각각 할당하고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res1</a:t>
            </a:r>
            <a:r>
              <a:rPr lang="en-US" altLang="ko-KR" sz="1100" dirty="0"/>
              <a:t>.html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할당한 변수들을 매개변수로 넘겨주어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출력하도록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 err="1">
                <a:solidFill>
                  <a:srgbClr val="FF7876"/>
                </a:solidFill>
              </a:rPr>
              <a:t>db</a:t>
            </a:r>
            <a:r>
              <a:rPr lang="ko-KR" altLang="en-US" sz="1100" i="1" dirty="0">
                <a:solidFill>
                  <a:srgbClr val="FF7876"/>
                </a:solidFill>
              </a:rPr>
              <a:t>연동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3544705" y="5323564"/>
            <a:ext cx="5102589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입력한 정보를 토대로 다시 검색을 진행해보았습니다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선수조회에서 이름을 입력하고 </a:t>
            </a:r>
            <a:r>
              <a:rPr lang="ko-KR" altLang="en-US" sz="1100" dirty="0" err="1"/>
              <a:t>조회버튼을</a:t>
            </a:r>
            <a:r>
              <a:rPr lang="ko-KR" altLang="en-US" sz="1100" dirty="0"/>
              <a:t> 눌러</a:t>
            </a:r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내의 이름을 검색할 </a:t>
            </a:r>
            <a:r>
              <a:rPr lang="en-US" altLang="ko-KR" sz="1100" dirty="0"/>
              <a:t>/show</a:t>
            </a:r>
            <a:r>
              <a:rPr lang="ko-KR" altLang="en-US" sz="1100" dirty="0"/>
              <a:t>로 이동하여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정보를 출력한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모든 기능들이 정상적으로 </a:t>
            </a:r>
            <a:r>
              <a:rPr lang="ko-KR" altLang="en-US" sz="1100" dirty="0" err="1"/>
              <a:t>작동되는것을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DF7126-C22F-3F47-A722-2834B4D3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03" y="1357065"/>
            <a:ext cx="4136738" cy="38341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26F0A9-690E-774F-8952-08B97CC9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62" y="1357065"/>
            <a:ext cx="4136738" cy="3834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B1EDA5-92DA-A44D-B697-CC249E06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33" y="3020296"/>
            <a:ext cx="4056798" cy="19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A52C0B-5E7B-284A-B8FE-CC53796F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7" y="1583554"/>
            <a:ext cx="3950093" cy="283189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surf1.html,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res1.html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964464" y="2396251"/>
            <a:ext cx="3575168" cy="172311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548666" y="2672614"/>
            <a:ext cx="1285692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922776" y="2286875"/>
            <a:ext cx="4810534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html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부분에 </a:t>
            </a:r>
            <a:r>
              <a:rPr lang="en-US" altLang="ko-KR" sz="1100" dirty="0"/>
              <a:t>GET</a:t>
            </a:r>
            <a:r>
              <a:rPr lang="ko-KR" altLang="en-US" sz="1100" dirty="0"/>
              <a:t>메서드를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전달할 값들을 </a:t>
            </a:r>
            <a:r>
              <a:rPr lang="ko-KR" altLang="en-US" sz="1100" dirty="0" err="1"/>
              <a:t>입력받는</a:t>
            </a:r>
            <a:r>
              <a:rPr lang="ko-KR" altLang="en-US" sz="1100" dirty="0"/>
              <a:t> </a:t>
            </a:r>
            <a:r>
              <a:rPr lang="en-US" altLang="ko-KR" sz="1100" dirty="0"/>
              <a:t>form</a:t>
            </a:r>
            <a:r>
              <a:rPr lang="ko-KR" altLang="en-US" sz="1100" dirty="0"/>
              <a:t>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 각각 이름과 평균점수는 텍스트 형식으로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성별은 라디오형식의 선택지로 남성과 여성을 선택하게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국가는 </a:t>
            </a:r>
            <a:r>
              <a:rPr lang="ko-KR" altLang="en-US" sz="1100" dirty="0" err="1"/>
              <a:t>셀렉트타입으로</a:t>
            </a:r>
            <a:r>
              <a:rPr lang="ko-KR" altLang="en-US" sz="1100" dirty="0"/>
              <a:t> 각각 국가선택지를 고르게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마지막으로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 생성시 </a:t>
            </a:r>
            <a:r>
              <a:rPr lang="en-US" altLang="ko-KR" sz="1100" dirty="0"/>
              <a:t>action</a:t>
            </a:r>
            <a:r>
              <a:rPr lang="ko-KR" altLang="en-US" sz="1100" dirty="0"/>
              <a:t>의 주소에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전송버튼을</a:t>
            </a:r>
            <a:r>
              <a:rPr lang="ko-KR" altLang="en-US" sz="1100" dirty="0"/>
              <a:t> 생성해줍니다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3BC32C6-C536-C941-9D54-ADAE374F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91" y="4705690"/>
            <a:ext cx="2665840" cy="1921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E8BA04-DBAB-C245-AE4F-55FA6CE2CF78}"/>
              </a:ext>
            </a:extLst>
          </p:cNvPr>
          <p:cNvSpPr txBox="1"/>
          <p:nvPr/>
        </p:nvSpPr>
        <p:spPr>
          <a:xfrm>
            <a:off x="3373194" y="5666353"/>
            <a:ext cx="1845138" cy="5826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35BA7D-2B08-514C-8D08-C95A7C2B8746}"/>
              </a:ext>
            </a:extLst>
          </p:cNvPr>
          <p:cNvCxnSpPr>
            <a:cxnSpLocks/>
          </p:cNvCxnSpPr>
          <p:nvPr/>
        </p:nvCxnSpPr>
        <p:spPr>
          <a:xfrm flipV="1">
            <a:off x="5218331" y="6019602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91D99-4323-D24E-8F98-82B61F47C88B}"/>
              </a:ext>
            </a:extLst>
          </p:cNvPr>
          <p:cNvSpPr txBox="1"/>
          <p:nvPr/>
        </p:nvSpPr>
        <p:spPr>
          <a:xfrm>
            <a:off x="5794646" y="5903566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받은 매개변수들을 출력시켜 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45996-7D39-3C4B-82CB-23425DB43146}"/>
              </a:ext>
            </a:extLst>
          </p:cNvPr>
          <p:cNvSpPr txBox="1"/>
          <p:nvPr/>
        </p:nvSpPr>
        <p:spPr>
          <a:xfrm>
            <a:off x="526718" y="1321944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surf1.html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CEDCE-871E-FA44-9A00-8D85BE8B0D66}"/>
              </a:ext>
            </a:extLst>
          </p:cNvPr>
          <p:cNvSpPr txBox="1"/>
          <p:nvPr/>
        </p:nvSpPr>
        <p:spPr>
          <a:xfrm>
            <a:off x="2432417" y="4473660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res1.html</a:t>
            </a:r>
          </a:p>
        </p:txBody>
      </p:sp>
    </p:spTree>
    <p:extLst>
      <p:ext uri="{BB962C8B-B14F-4D97-AF65-F5344CB8AC3E}">
        <p14:creationId xmlns:p14="http://schemas.microsoft.com/office/powerpoint/2010/main" val="22106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9F905A-CD0D-734F-A731-C148F2F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09" y="1446501"/>
            <a:ext cx="2408292" cy="310003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1096509" y="2608405"/>
            <a:ext cx="2015806" cy="19046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3112315" y="2989837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3675903" y="2774393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form</a:t>
            </a:r>
            <a:r>
              <a:rPr lang="ko-Kore-KR" altLang="en-US" sz="1100" dirty="0"/>
              <a:t>태그의</a:t>
            </a:r>
            <a:r>
              <a:rPr lang="ko-KR" altLang="en-US" sz="1100" dirty="0"/>
              <a:t> 형식에 맞게 </a:t>
            </a:r>
            <a:r>
              <a:rPr lang="ko-KR" altLang="en-US" sz="1100" dirty="0" err="1"/>
              <a:t>입력값들을</a:t>
            </a:r>
            <a:r>
              <a:rPr lang="ko-KR" altLang="en-US" sz="1100" dirty="0"/>
              <a:t> 받을 수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생성된것을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볼수</a:t>
            </a:r>
            <a:r>
              <a:rPr lang="ko-KR" altLang="en-US" sz="1100" dirty="0"/>
              <a:t>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0AC4B-F4B1-B64A-8D51-5FD56E21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03" y="3560748"/>
            <a:ext cx="5481215" cy="1636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E3C3D-0DA4-7C4B-A7F1-BD0232F52D5C}"/>
              </a:ext>
            </a:extLst>
          </p:cNvPr>
          <p:cNvSpPr txBox="1"/>
          <p:nvPr/>
        </p:nvSpPr>
        <p:spPr>
          <a:xfrm>
            <a:off x="4743198" y="3594193"/>
            <a:ext cx="4413919" cy="18023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8247722" y="3774427"/>
            <a:ext cx="359382" cy="71150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6751850" y="452008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GET</a:t>
            </a:r>
            <a:r>
              <a:rPr lang="ko-KR" altLang="en-US" sz="1100" dirty="0"/>
              <a:t>타입으로 데이터를 보냈기에 주소의 물음표</a:t>
            </a:r>
            <a:r>
              <a:rPr lang="en-US" altLang="ko-KR" sz="1100" dirty="0"/>
              <a:t>(?)</a:t>
            </a:r>
            <a:r>
              <a:rPr lang="ko-KR" altLang="en-US" sz="1100" dirty="0"/>
              <a:t>표시 이후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변수들의 이름과 그 값들이 표시된 것을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25939-BD1A-F54F-93C6-45B3C302A78B}"/>
              </a:ext>
            </a:extLst>
          </p:cNvPr>
          <p:cNvSpPr txBox="1"/>
          <p:nvPr/>
        </p:nvSpPr>
        <p:spPr>
          <a:xfrm>
            <a:off x="3635497" y="4143067"/>
            <a:ext cx="1834126" cy="10543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C74BC1-B4AB-A941-ACC3-788458D425CA}"/>
              </a:ext>
            </a:extLst>
          </p:cNvPr>
          <p:cNvCxnSpPr>
            <a:cxnSpLocks/>
          </p:cNvCxnSpPr>
          <p:nvPr/>
        </p:nvCxnSpPr>
        <p:spPr>
          <a:xfrm>
            <a:off x="5027748" y="5201982"/>
            <a:ext cx="903297" cy="5777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5931045" y="556431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전송받은</a:t>
            </a:r>
            <a:r>
              <a:rPr lang="ko-KR" altLang="en-US" sz="1100" dirty="0"/>
              <a:t> 변수들의 값에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정상적으러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4788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ED21B8-5F4D-4742-BA4A-B321ACF3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7" y="1512609"/>
            <a:ext cx="5171694" cy="368483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Surf2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4F1A4-6C6A-9D4E-B036-94D017E6EA00}"/>
              </a:ext>
            </a:extLst>
          </p:cNvPr>
          <p:cNvSpPr txBox="1"/>
          <p:nvPr/>
        </p:nvSpPr>
        <p:spPr>
          <a:xfrm>
            <a:off x="675142" y="2374894"/>
            <a:ext cx="3629284" cy="5306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1442C-BE88-0B48-9029-4C4F0AC54E8B}"/>
              </a:ext>
            </a:extLst>
          </p:cNvPr>
          <p:cNvSpPr txBox="1"/>
          <p:nvPr/>
        </p:nvSpPr>
        <p:spPr>
          <a:xfrm>
            <a:off x="657927" y="3092835"/>
            <a:ext cx="3549931" cy="1965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3A099-491F-EA46-A3BA-5BA092C8F876}"/>
              </a:ext>
            </a:extLst>
          </p:cNvPr>
          <p:cNvSpPr txBox="1"/>
          <p:nvPr/>
        </p:nvSpPr>
        <p:spPr>
          <a:xfrm>
            <a:off x="657927" y="3311568"/>
            <a:ext cx="5101264" cy="12454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00F4E3-C55A-EB4B-AA0C-9A9A762D6365}"/>
              </a:ext>
            </a:extLst>
          </p:cNvPr>
          <p:cNvCxnSpPr>
            <a:cxnSpLocks/>
          </p:cNvCxnSpPr>
          <p:nvPr/>
        </p:nvCxnSpPr>
        <p:spPr>
          <a:xfrm flipV="1">
            <a:off x="4304426" y="2204367"/>
            <a:ext cx="1825162" cy="40887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A252CA-0D65-DA4B-9766-2DEA049A2ECE}"/>
              </a:ext>
            </a:extLst>
          </p:cNvPr>
          <p:cNvSpPr txBox="1"/>
          <p:nvPr/>
        </p:nvSpPr>
        <p:spPr>
          <a:xfrm>
            <a:off x="6129588" y="2069487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/surf2</a:t>
            </a:r>
            <a:r>
              <a:rPr lang="ko-KR" altLang="en-US" sz="1100" dirty="0"/>
              <a:t> 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surf2.html</a:t>
            </a:r>
            <a:r>
              <a:rPr lang="ko-KR" altLang="en-US" sz="1100" dirty="0"/>
              <a:t>을 렌더링하여 출력하게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7A129-B5D9-CC41-86AA-68311F0BBCE2}"/>
              </a:ext>
            </a:extLst>
          </p:cNvPr>
          <p:cNvCxnSpPr>
            <a:cxnSpLocks/>
          </p:cNvCxnSpPr>
          <p:nvPr/>
        </p:nvCxnSpPr>
        <p:spPr>
          <a:xfrm flipV="1">
            <a:off x="4207858" y="3107982"/>
            <a:ext cx="1921730" cy="576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4CC0C-8454-B04F-941F-2815BF8655FD}"/>
              </a:ext>
            </a:extLst>
          </p:cNvPr>
          <p:cNvSpPr txBox="1"/>
          <p:nvPr/>
        </p:nvSpPr>
        <p:spPr>
          <a:xfrm>
            <a:off x="6129588" y="2962030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/result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POST</a:t>
            </a:r>
            <a:r>
              <a:rPr lang="ko-KR" altLang="en-US" sz="1100" dirty="0"/>
              <a:t>형식으로 데이터를 넘겨받도록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F2449-08EB-7143-A28F-CAE72C7BCC0E}"/>
              </a:ext>
            </a:extLst>
          </p:cNvPr>
          <p:cNvCxnSpPr>
            <a:cxnSpLocks/>
          </p:cNvCxnSpPr>
          <p:nvPr/>
        </p:nvCxnSpPr>
        <p:spPr>
          <a:xfrm flipV="1">
            <a:off x="5754080" y="3926219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2DA1A-9225-E242-A5E6-5F0DA1667F77}"/>
              </a:ext>
            </a:extLst>
          </p:cNvPr>
          <p:cNvSpPr txBox="1"/>
          <p:nvPr/>
        </p:nvSpPr>
        <p:spPr>
          <a:xfrm>
            <a:off x="6432811" y="3653716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</a:t>
            </a:r>
            <a:r>
              <a:rPr lang="en-US" altLang="ko-KR" sz="1100" dirty="0"/>
              <a:t>html</a:t>
            </a:r>
            <a:r>
              <a:rPr lang="ko-KR" altLang="en-US" sz="1100" dirty="0"/>
              <a:t>에서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태그의 데이터들을 각 변수에 </a:t>
            </a:r>
            <a:r>
              <a:rPr lang="ko-KR" altLang="en-US" sz="1100" dirty="0" err="1"/>
              <a:t>할당시켜</a:t>
            </a:r>
            <a:r>
              <a:rPr lang="ko-KR" altLang="en-US" sz="1100" dirty="0"/>
              <a:t> 준 후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res2.html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할당한 변수들을 매개변수로 넘겨주어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렌더링하여 </a:t>
            </a:r>
            <a:r>
              <a:rPr lang="ko-KR" altLang="en-US" sz="1100" dirty="0" err="1"/>
              <a:t>출력하게합니다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73479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3D996-B497-4547-8EC6-0D04E92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58" y="1340141"/>
            <a:ext cx="4317102" cy="54304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7" y="939101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surf2.html, res2.html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4F1A4-6C6A-9D4E-B036-94D017E6EA00}"/>
              </a:ext>
            </a:extLst>
          </p:cNvPr>
          <p:cNvSpPr txBox="1"/>
          <p:nvPr/>
        </p:nvSpPr>
        <p:spPr>
          <a:xfrm>
            <a:off x="982639" y="1615743"/>
            <a:ext cx="3289419" cy="5306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1442C-BE88-0B48-9029-4C4F0AC54E8B}"/>
              </a:ext>
            </a:extLst>
          </p:cNvPr>
          <p:cNvSpPr txBox="1"/>
          <p:nvPr/>
        </p:nvSpPr>
        <p:spPr>
          <a:xfrm>
            <a:off x="1272921" y="2379998"/>
            <a:ext cx="3807539" cy="41340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7A129-B5D9-CC41-86AA-68311F0BBCE2}"/>
              </a:ext>
            </a:extLst>
          </p:cNvPr>
          <p:cNvCxnSpPr>
            <a:cxnSpLocks/>
          </p:cNvCxnSpPr>
          <p:nvPr/>
        </p:nvCxnSpPr>
        <p:spPr>
          <a:xfrm flipV="1">
            <a:off x="4272058" y="1741798"/>
            <a:ext cx="1921730" cy="576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4CC0C-8454-B04F-941F-2815BF8655FD}"/>
              </a:ext>
            </a:extLst>
          </p:cNvPr>
          <p:cNvSpPr txBox="1"/>
          <p:nvPr/>
        </p:nvSpPr>
        <p:spPr>
          <a:xfrm>
            <a:off x="6250969" y="1441716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surf2.html</a:t>
            </a:r>
            <a:r>
              <a:rPr lang="ko-Kore-KR" altLang="en-US" sz="1100" dirty="0"/>
              <a:t>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헤더부분입니다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페이지의 제목을 </a:t>
            </a:r>
            <a:r>
              <a:rPr lang="en-US" altLang="ko-KR" sz="1100" dirty="0"/>
              <a:t>title</a:t>
            </a:r>
            <a:r>
              <a:rPr lang="ko-KR" altLang="en-US" sz="1100" dirty="0"/>
              <a:t>태그로 설정하고 이후 </a:t>
            </a:r>
            <a:r>
              <a:rPr lang="en-US" altLang="ko-KR" sz="1100" dirty="0"/>
              <a:t>body</a:t>
            </a:r>
            <a:r>
              <a:rPr lang="ko-KR" altLang="en-US" sz="1100" dirty="0"/>
              <a:t>에서 사용할</a:t>
            </a:r>
            <a:endParaRPr lang="en-US" altLang="ko-KR" sz="1100" dirty="0"/>
          </a:p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태그의 디자인 요소를 적용시킬 </a:t>
            </a:r>
            <a:r>
              <a:rPr lang="en-US" altLang="ko-KR" sz="1100" dirty="0" err="1"/>
              <a:t>css</a:t>
            </a:r>
            <a:r>
              <a:rPr lang="ko-KR" altLang="en-US" sz="1100" dirty="0"/>
              <a:t>파일을 </a:t>
            </a:r>
            <a:r>
              <a:rPr lang="ko-KR" altLang="en-US" sz="1100" dirty="0" err="1"/>
              <a:t>선언시켜줍니다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F2449-08EB-7143-A28F-CAE72C7BCC0E}"/>
              </a:ext>
            </a:extLst>
          </p:cNvPr>
          <p:cNvCxnSpPr>
            <a:cxnSpLocks/>
          </p:cNvCxnSpPr>
          <p:nvPr/>
        </p:nvCxnSpPr>
        <p:spPr>
          <a:xfrm flipV="1">
            <a:off x="5080460" y="3655298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2DA1A-9225-E242-A5E6-5F0DA1667F77}"/>
              </a:ext>
            </a:extLst>
          </p:cNvPr>
          <p:cNvSpPr txBox="1"/>
          <p:nvPr/>
        </p:nvSpPr>
        <p:spPr>
          <a:xfrm>
            <a:off x="5777356" y="3455206"/>
            <a:ext cx="4810534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POST</a:t>
            </a:r>
            <a:r>
              <a:rPr lang="ko-KR" altLang="en-US" sz="1100" dirty="0"/>
              <a:t>형식으로 데이터를 </a:t>
            </a:r>
            <a:r>
              <a:rPr lang="en-US" altLang="ko-KR" sz="1100" dirty="0"/>
              <a:t>/result</a:t>
            </a:r>
            <a:r>
              <a:rPr lang="ko-KR" altLang="en-US" sz="1100" dirty="0"/>
              <a:t> 요청에 보낼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 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 데이터의 입력 구분에 맞게 설정해 준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마지막에 </a:t>
            </a:r>
            <a:r>
              <a:rPr lang="en-US" altLang="ko-KR" sz="1100" dirty="0"/>
              <a:t>submit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전송하게 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div</a:t>
            </a:r>
            <a:r>
              <a:rPr lang="ko-KR" altLang="en-US" sz="1100" dirty="0"/>
              <a:t>로 입력데이터간 구분을 해놓은 모습을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B84B10-E876-EB48-90EB-A311CFC6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98" y="4762769"/>
            <a:ext cx="3176144" cy="1750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20F70E-F0F1-3F43-B989-696987C573DC}"/>
              </a:ext>
            </a:extLst>
          </p:cNvPr>
          <p:cNvSpPr txBox="1"/>
          <p:nvPr/>
        </p:nvSpPr>
        <p:spPr>
          <a:xfrm>
            <a:off x="664283" y="1127640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surf2.html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2F92F-EA4D-6D4E-BA12-0EB9DE7BCDD9}"/>
              </a:ext>
            </a:extLst>
          </p:cNvPr>
          <p:cNvSpPr txBox="1"/>
          <p:nvPr/>
        </p:nvSpPr>
        <p:spPr>
          <a:xfrm>
            <a:off x="5275030" y="4570977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res2.html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55119-C5BE-0041-BE18-59169F0ED477}"/>
              </a:ext>
            </a:extLst>
          </p:cNvPr>
          <p:cNvSpPr txBox="1"/>
          <p:nvPr/>
        </p:nvSpPr>
        <p:spPr>
          <a:xfrm>
            <a:off x="5882733" y="5530939"/>
            <a:ext cx="2690810" cy="6999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D2A83C-6E77-E74C-9BFE-1BBE567DAC71}"/>
              </a:ext>
            </a:extLst>
          </p:cNvPr>
          <p:cNvCxnSpPr>
            <a:cxnSpLocks/>
          </p:cNvCxnSpPr>
          <p:nvPr/>
        </p:nvCxnSpPr>
        <p:spPr>
          <a:xfrm flipV="1">
            <a:off x="8574322" y="5817949"/>
            <a:ext cx="31615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C6200A-4895-CA40-9A87-9BBEA6036EEE}"/>
              </a:ext>
            </a:extLst>
          </p:cNvPr>
          <p:cNvSpPr txBox="1"/>
          <p:nvPr/>
        </p:nvSpPr>
        <p:spPr>
          <a:xfrm>
            <a:off x="8926172" y="5495700"/>
            <a:ext cx="240526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매개변수로 받은 변수들을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형식으로 출력하게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border</a:t>
            </a:r>
            <a:r>
              <a:rPr lang="ko-KR" altLang="en-US" sz="1100" dirty="0"/>
              <a:t>옵션을 통해 테이블의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테두리를 생성해줍니다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6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8A5A8E-3522-DF43-B310-FFC57713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83" y="1374748"/>
            <a:ext cx="2665007" cy="51454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en-US" altLang="ko-KR" sz="1100" i="1" dirty="0" err="1">
                <a:solidFill>
                  <a:srgbClr val="FF7876"/>
                </a:solidFill>
              </a:rPr>
              <a:t>surf.css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7A129-B5D9-CC41-86AA-68311F0BBCE2}"/>
              </a:ext>
            </a:extLst>
          </p:cNvPr>
          <p:cNvCxnSpPr>
            <a:cxnSpLocks/>
          </p:cNvCxnSpPr>
          <p:nvPr/>
        </p:nvCxnSpPr>
        <p:spPr>
          <a:xfrm>
            <a:off x="3463391" y="1756598"/>
            <a:ext cx="101959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4CC0C-8454-B04F-941F-2815BF8655FD}"/>
              </a:ext>
            </a:extLst>
          </p:cNvPr>
          <p:cNvSpPr txBox="1"/>
          <p:nvPr/>
        </p:nvSpPr>
        <p:spPr>
          <a:xfrm>
            <a:off x="4482987" y="1496159"/>
            <a:ext cx="591527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h2</a:t>
            </a:r>
            <a:r>
              <a:rPr lang="ko-KR" altLang="en-US" sz="1100" dirty="0"/>
              <a:t>태그에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폰트사이즈는 </a:t>
            </a:r>
            <a:r>
              <a:rPr lang="en-US" altLang="ko-KR" sz="1100" dirty="0"/>
              <a:t>2em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em</a:t>
            </a:r>
            <a:r>
              <a:rPr lang="ko-KR" altLang="en-US" sz="1100" dirty="0"/>
              <a:t>은 해당 폰트의 대문자 </a:t>
            </a:r>
            <a:r>
              <a:rPr lang="en-US" altLang="ko-KR" sz="1100" dirty="0"/>
              <a:t>M</a:t>
            </a:r>
            <a:r>
              <a:rPr lang="ko-KR" altLang="en-US" sz="1100" dirty="0"/>
              <a:t>의 너비 기준으로 하는 단위입니다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상단 </a:t>
            </a:r>
            <a:r>
              <a:rPr lang="ko-KR" altLang="en-US" sz="1100" dirty="0" err="1"/>
              <a:t>마진값은</a:t>
            </a:r>
            <a:r>
              <a:rPr lang="ko-KR" altLang="en-US" sz="1100" dirty="0"/>
              <a:t> </a:t>
            </a:r>
            <a:r>
              <a:rPr lang="en-US" altLang="ko-KR" sz="1100" dirty="0"/>
              <a:t>40</a:t>
            </a:r>
            <a:r>
              <a:rPr lang="ko-KR" altLang="en-US" sz="1100" dirty="0"/>
              <a:t>픽셀을 주고 </a:t>
            </a:r>
            <a:r>
              <a:rPr lang="ko-KR" altLang="en-US" sz="1100" dirty="0" err="1"/>
              <a:t>문자정렬은</a:t>
            </a:r>
            <a:r>
              <a:rPr lang="ko-KR" altLang="en-US" sz="1100" dirty="0"/>
              <a:t> 가운데정렬로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letter-spacing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글자사이의</a:t>
            </a:r>
            <a:r>
              <a:rPr lang="ko-KR" altLang="en-US" sz="1100" dirty="0"/>
              <a:t> 간격을 말하며 </a:t>
            </a:r>
            <a:r>
              <a:rPr lang="en-US" altLang="ko-KR" sz="1100" dirty="0"/>
              <a:t>-2</a:t>
            </a:r>
            <a:r>
              <a:rPr lang="ko-KR" altLang="en-US" sz="1100" dirty="0"/>
              <a:t>픽셀만큼 지정합니다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F2449-08EB-7143-A28F-CAE72C7BCC0E}"/>
              </a:ext>
            </a:extLst>
          </p:cNvPr>
          <p:cNvCxnSpPr>
            <a:cxnSpLocks/>
          </p:cNvCxnSpPr>
          <p:nvPr/>
        </p:nvCxnSpPr>
        <p:spPr>
          <a:xfrm flipV="1">
            <a:off x="3639989" y="3060127"/>
            <a:ext cx="632606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2DA1A-9225-E242-A5E6-5F0DA1667F77}"/>
              </a:ext>
            </a:extLst>
          </p:cNvPr>
          <p:cNvSpPr txBox="1"/>
          <p:nvPr/>
        </p:nvSpPr>
        <p:spPr>
          <a:xfrm>
            <a:off x="4272595" y="2573249"/>
            <a:ext cx="481053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태그에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margin:</a:t>
            </a:r>
            <a:r>
              <a:rPr lang="ko-KR" altLang="en-US" sz="1100" dirty="0"/>
              <a:t> </a:t>
            </a:r>
            <a:r>
              <a:rPr lang="en-US" altLang="ko-KR" sz="1100" dirty="0"/>
              <a:t>0</a:t>
            </a:r>
            <a:r>
              <a:rPr lang="ko-KR" altLang="en-US" sz="1100" dirty="0"/>
              <a:t> </a:t>
            </a:r>
            <a:r>
              <a:rPr lang="en-US" altLang="ko-KR" sz="1100" dirty="0"/>
              <a:t>auto</a:t>
            </a:r>
            <a:r>
              <a:rPr lang="ko-KR" altLang="en-US" sz="1100" dirty="0"/>
              <a:t>로 위아래 여백 없이 </a:t>
            </a:r>
            <a:r>
              <a:rPr lang="ko-KR" altLang="en-US" sz="1100" dirty="0" err="1"/>
              <a:t>가로기준</a:t>
            </a:r>
            <a:r>
              <a:rPr lang="ko-KR" altLang="en-US" sz="1100" dirty="0"/>
              <a:t> 중앙에 배치하도록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세로는 </a:t>
            </a:r>
            <a:r>
              <a:rPr lang="en-US" altLang="ko-KR" sz="1100" dirty="0"/>
              <a:t>350</a:t>
            </a:r>
            <a:r>
              <a:rPr lang="ko-KR" altLang="en-US" sz="1100" dirty="0" err="1"/>
              <a:t>픽셀값으로</a:t>
            </a:r>
            <a:r>
              <a:rPr lang="ko-KR" altLang="en-US" sz="1100" dirty="0"/>
              <a:t> 설정하고 패딩은 </a:t>
            </a:r>
            <a:r>
              <a:rPr lang="en-US" altLang="ko-KR" sz="1100" dirty="0"/>
              <a:t>1em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border 1px </a:t>
            </a:r>
            <a:r>
              <a:rPr lang="ko-KR" altLang="en-US" sz="1100" dirty="0"/>
              <a:t>로 주변 </a:t>
            </a:r>
            <a:r>
              <a:rPr lang="en-US" altLang="ko-KR" sz="1100" dirty="0"/>
              <a:t>1px</a:t>
            </a:r>
            <a:r>
              <a:rPr lang="ko-KR" altLang="en-US" sz="1100" dirty="0"/>
              <a:t>만큼의 테두리를 만들고 </a:t>
            </a:r>
            <a:r>
              <a:rPr lang="en-US" altLang="ko-KR" sz="1100" dirty="0"/>
              <a:t>solid</a:t>
            </a:r>
            <a:r>
              <a:rPr lang="ko-KR" altLang="en-US" sz="1100" dirty="0"/>
              <a:t>옵션으로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평면 일직선 테두리모양으로 생성하게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border-radius</a:t>
            </a:r>
            <a:r>
              <a:rPr lang="ko-KR" altLang="en-US" sz="1100" dirty="0"/>
              <a:t>로 테두리 주변을 둥글게 처리해줍니다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726A9-0C0C-A14C-AA80-217B7732A160}"/>
              </a:ext>
            </a:extLst>
          </p:cNvPr>
          <p:cNvSpPr txBox="1"/>
          <p:nvPr/>
        </p:nvSpPr>
        <p:spPr>
          <a:xfrm>
            <a:off x="974983" y="1363231"/>
            <a:ext cx="2488408" cy="11695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0FC58-FD17-1149-9CD0-55786FF6E6A2}"/>
              </a:ext>
            </a:extLst>
          </p:cNvPr>
          <p:cNvSpPr txBox="1"/>
          <p:nvPr/>
        </p:nvSpPr>
        <p:spPr>
          <a:xfrm>
            <a:off x="974982" y="2573249"/>
            <a:ext cx="2665007" cy="13513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D10E9-2BC1-6B4B-A273-F5A3038E4E37}"/>
              </a:ext>
            </a:extLst>
          </p:cNvPr>
          <p:cNvSpPr txBox="1"/>
          <p:nvPr/>
        </p:nvSpPr>
        <p:spPr>
          <a:xfrm>
            <a:off x="974982" y="3948895"/>
            <a:ext cx="1978612" cy="5664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9919F-9E00-FB4D-A24B-4C11EEBA7598}"/>
              </a:ext>
            </a:extLst>
          </p:cNvPr>
          <p:cNvSpPr txBox="1"/>
          <p:nvPr/>
        </p:nvSpPr>
        <p:spPr>
          <a:xfrm>
            <a:off x="974981" y="4539615"/>
            <a:ext cx="2553145" cy="9551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5A5B2-BCE0-8046-BB07-F70680902C30}"/>
              </a:ext>
            </a:extLst>
          </p:cNvPr>
          <p:cNvSpPr txBox="1"/>
          <p:nvPr/>
        </p:nvSpPr>
        <p:spPr>
          <a:xfrm>
            <a:off x="974981" y="5532711"/>
            <a:ext cx="2269925" cy="9551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14371B-80B0-1146-B84D-D983EE687697}"/>
              </a:ext>
            </a:extLst>
          </p:cNvPr>
          <p:cNvCxnSpPr>
            <a:cxnSpLocks/>
          </p:cNvCxnSpPr>
          <p:nvPr/>
        </p:nvCxnSpPr>
        <p:spPr>
          <a:xfrm flipV="1">
            <a:off x="2953594" y="4162596"/>
            <a:ext cx="1319001" cy="13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129F8E-B681-3A47-A945-BACE4D58A30E}"/>
              </a:ext>
            </a:extLst>
          </p:cNvPr>
          <p:cNvSpPr txBox="1"/>
          <p:nvPr/>
        </p:nvSpPr>
        <p:spPr>
          <a:xfrm>
            <a:off x="4272595" y="3862514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 태그의 </a:t>
            </a:r>
            <a:r>
              <a:rPr lang="en-US" altLang="ko-KR" sz="1100" dirty="0"/>
              <a:t>div</a:t>
            </a:r>
            <a:r>
              <a:rPr lang="ko-KR" altLang="en-US" sz="1100" dirty="0"/>
              <a:t>와 바로 뒤에 오는 </a:t>
            </a:r>
            <a:r>
              <a:rPr lang="en-US" altLang="ko-KR" sz="1100" dirty="0"/>
              <a:t>div</a:t>
            </a:r>
            <a:r>
              <a:rPr lang="ko-KR" altLang="en-US" sz="1100" dirty="0"/>
              <a:t>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해당 </a:t>
            </a:r>
            <a:r>
              <a:rPr lang="en-US" altLang="ko-KR" sz="1100" dirty="0"/>
              <a:t>div</a:t>
            </a:r>
            <a:r>
              <a:rPr lang="ko-KR" altLang="en-US" sz="1100" dirty="0"/>
              <a:t>의 상단 </a:t>
            </a:r>
            <a:r>
              <a:rPr lang="ko-KR" altLang="en-US" sz="1100" dirty="0" err="1"/>
              <a:t>마진값을</a:t>
            </a:r>
            <a:r>
              <a:rPr lang="ko-KR" altLang="en-US" sz="1100" dirty="0"/>
              <a:t> </a:t>
            </a:r>
            <a:r>
              <a:rPr lang="en-US" altLang="ko-KR" sz="1100" dirty="0"/>
              <a:t>1em</a:t>
            </a:r>
            <a:r>
              <a:rPr lang="ko-KR" altLang="en-US" sz="1100" dirty="0"/>
              <a:t>만큼 줘서</a:t>
            </a:r>
            <a:endParaRPr lang="en-US" altLang="ko-KR" sz="1100" dirty="0"/>
          </a:p>
          <a:p>
            <a:pPr algn="ctr"/>
            <a:r>
              <a:rPr lang="en-US" altLang="ko-KR" sz="1100" dirty="0"/>
              <a:t>div</a:t>
            </a:r>
            <a:r>
              <a:rPr lang="ko-KR" altLang="en-US" sz="1100" dirty="0" err="1"/>
              <a:t>태그끼리</a:t>
            </a:r>
            <a:r>
              <a:rPr lang="ko-KR" altLang="en-US" sz="1100" dirty="0"/>
              <a:t> </a:t>
            </a:r>
            <a:r>
              <a:rPr lang="en-US" altLang="ko-KR" sz="1100" dirty="0"/>
              <a:t>1em</a:t>
            </a:r>
            <a:r>
              <a:rPr lang="ko-KR" altLang="en-US" sz="1100" dirty="0"/>
              <a:t>만큼 간격을 두게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05880A-4A85-4D42-903A-492E539976D7}"/>
              </a:ext>
            </a:extLst>
          </p:cNvPr>
          <p:cNvCxnSpPr>
            <a:cxnSpLocks/>
          </p:cNvCxnSpPr>
          <p:nvPr/>
        </p:nvCxnSpPr>
        <p:spPr>
          <a:xfrm flipV="1">
            <a:off x="3551689" y="5065539"/>
            <a:ext cx="1319001" cy="13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D2A377-79AE-2D4A-8B20-17622489ED33}"/>
              </a:ext>
            </a:extLst>
          </p:cNvPr>
          <p:cNvSpPr txBox="1"/>
          <p:nvPr/>
        </p:nvSpPr>
        <p:spPr>
          <a:xfrm>
            <a:off x="4894253" y="4539615"/>
            <a:ext cx="6782554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label</a:t>
            </a:r>
            <a:r>
              <a:rPr lang="ko-KR" altLang="en-US" sz="1100" dirty="0"/>
              <a:t>태그에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display(</a:t>
            </a:r>
            <a:r>
              <a:rPr lang="ko-KR" altLang="en-US" sz="1100" dirty="0"/>
              <a:t>표시형식</a:t>
            </a:r>
            <a:r>
              <a:rPr lang="en-US" altLang="ko-KR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inline-block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설정하게합니다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inline-block</a:t>
            </a:r>
            <a:r>
              <a:rPr lang="ko-KR" altLang="en-US" sz="1100" dirty="0"/>
              <a:t>은 </a:t>
            </a:r>
            <a:r>
              <a:rPr lang="en-US" altLang="ko-KR" sz="1100" dirty="0"/>
              <a:t>block</a:t>
            </a:r>
            <a:r>
              <a:rPr lang="ko-KR" altLang="en-US" sz="1100" dirty="0"/>
              <a:t>과 </a:t>
            </a:r>
            <a:r>
              <a:rPr lang="en-US" altLang="ko-KR" sz="1100" dirty="0"/>
              <a:t>inline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중간상태로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줄바꿈이</a:t>
            </a:r>
            <a:r>
              <a:rPr lang="ko-KR" altLang="en-US" sz="1100" dirty="0"/>
              <a:t> 되진 않지만</a:t>
            </a:r>
            <a:endParaRPr lang="en-US" altLang="ko-KR" sz="1100" dirty="0"/>
          </a:p>
          <a:p>
            <a:pPr algn="ctr"/>
            <a:r>
              <a:rPr lang="ko-KR" altLang="en-US" sz="1100" dirty="0"/>
              <a:t>크기를 지정할 수 </a:t>
            </a:r>
            <a:r>
              <a:rPr lang="ko-KR" altLang="en-US" sz="1100" dirty="0" err="1"/>
              <a:t>있게합니다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width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가로길이를</a:t>
            </a:r>
            <a:r>
              <a:rPr lang="ko-KR" altLang="en-US" sz="1100" dirty="0"/>
              <a:t> </a:t>
            </a:r>
            <a:r>
              <a:rPr lang="en-US" altLang="ko-KR" sz="1100" dirty="0"/>
              <a:t>70px</a:t>
            </a:r>
            <a:r>
              <a:rPr lang="ko-KR" altLang="en-US" sz="1100" dirty="0"/>
              <a:t>로 설정하고 </a:t>
            </a:r>
            <a:r>
              <a:rPr lang="en-US" altLang="ko-KR" sz="1100" dirty="0"/>
              <a:t>text-align(</a:t>
            </a:r>
            <a:r>
              <a:rPr lang="ko-KR" altLang="en-US" sz="1100" dirty="0" err="1"/>
              <a:t>텍스트정렬</a:t>
            </a:r>
            <a:r>
              <a:rPr lang="en-US" altLang="ko-KR" sz="1100" dirty="0"/>
              <a:t>)</a:t>
            </a:r>
            <a:r>
              <a:rPr lang="ko-KR" altLang="en-US" sz="1100" dirty="0"/>
              <a:t>로 </a:t>
            </a:r>
            <a:r>
              <a:rPr lang="en-US" altLang="ko-KR" sz="1100" dirty="0"/>
              <a:t>right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주어 오른쪽 정렬로 설정합니다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3C56A5-78A3-1040-85C2-A787755EB60B}"/>
              </a:ext>
            </a:extLst>
          </p:cNvPr>
          <p:cNvCxnSpPr>
            <a:cxnSpLocks/>
          </p:cNvCxnSpPr>
          <p:nvPr/>
        </p:nvCxnSpPr>
        <p:spPr>
          <a:xfrm flipV="1">
            <a:off x="3242130" y="5942782"/>
            <a:ext cx="1319001" cy="13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80F6A8-01FE-9C42-A64A-10AA4760613D}"/>
              </a:ext>
            </a:extLst>
          </p:cNvPr>
          <p:cNvSpPr txBox="1"/>
          <p:nvPr/>
        </p:nvSpPr>
        <p:spPr>
          <a:xfrm>
            <a:off x="4577311" y="5669797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button</a:t>
            </a:r>
            <a:r>
              <a:rPr lang="ko-KR" altLang="en-US" sz="1100" dirty="0"/>
              <a:t>클래스에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상단 마진을 </a:t>
            </a:r>
            <a:r>
              <a:rPr lang="en-US" altLang="ko-KR" sz="1100" dirty="0"/>
              <a:t>2em</a:t>
            </a:r>
            <a:r>
              <a:rPr lang="ko-KR" altLang="en-US" sz="1100" dirty="0"/>
              <a:t>만큼 주고 왼쪽 패딩여백값을 </a:t>
            </a:r>
            <a:r>
              <a:rPr lang="en-US" altLang="ko-KR" sz="1100" dirty="0"/>
              <a:t>90px</a:t>
            </a:r>
            <a:r>
              <a:rPr lang="ko-KR" altLang="en-US" sz="1100" dirty="0"/>
              <a:t>만큼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왼쪽 </a:t>
            </a:r>
            <a:r>
              <a:rPr lang="ko-KR" altLang="en-US" sz="1100" dirty="0" err="1"/>
              <a:t>마진값은</a:t>
            </a:r>
            <a:r>
              <a:rPr lang="ko-KR" altLang="en-US" sz="1100" dirty="0"/>
              <a:t> </a:t>
            </a:r>
            <a:r>
              <a:rPr lang="en-US" altLang="ko-KR" sz="1100" dirty="0"/>
              <a:t>0.5em</a:t>
            </a:r>
            <a:r>
              <a:rPr lang="ko-KR" altLang="en-US" sz="1100" dirty="0"/>
              <a:t>만큼 설정해줍니다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562743-EAF5-5A46-995D-D26E5B1F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37" y="1988445"/>
            <a:ext cx="3316541" cy="32629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708678" y="3717420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186108" y="3466351"/>
            <a:ext cx="370704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 err="1"/>
              <a:t>css</a:t>
            </a:r>
            <a:r>
              <a:rPr lang="ko-KR" altLang="en-US" sz="1100" dirty="0"/>
              <a:t>상에서 설정한 옵션만큼 </a:t>
            </a:r>
            <a:r>
              <a:rPr lang="en-US" altLang="ko-KR" sz="1100" dirty="0"/>
              <a:t>surf2</a:t>
            </a:r>
            <a:r>
              <a:rPr lang="ko-KR" altLang="en-US" sz="1100" dirty="0"/>
              <a:t>의 </a:t>
            </a:r>
            <a:r>
              <a:rPr lang="en-US" altLang="ko-KR" sz="1100" dirty="0"/>
              <a:t>form</a:t>
            </a:r>
            <a:r>
              <a:rPr lang="ko-KR" altLang="en-US" sz="1100" dirty="0"/>
              <a:t>형식들 모두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endParaRPr lang="en-US" altLang="ko-Kore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E3C3D-0DA4-7C4B-A7F1-BD0232F52D5C}"/>
              </a:ext>
            </a:extLst>
          </p:cNvPr>
          <p:cNvSpPr txBox="1"/>
          <p:nvPr/>
        </p:nvSpPr>
        <p:spPr>
          <a:xfrm>
            <a:off x="1548588" y="2657151"/>
            <a:ext cx="3160090" cy="259419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B2C61A-01F2-2D4C-83A9-AD959B8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72" y="2189817"/>
            <a:ext cx="1545501" cy="29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C149CC-D285-9C42-BDD0-963513B5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7" y="1978178"/>
            <a:ext cx="4888208" cy="349044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3031488" y="2079986"/>
            <a:ext cx="3439115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6487729" y="1855660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POST</a:t>
            </a:r>
            <a:r>
              <a:rPr lang="ko-KR" altLang="en-US" sz="1100" dirty="0"/>
              <a:t>형식으로 데이터를 받기에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주소에는 데이터에 대한 정보가 없고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네트워크탭에서 헤더에 양식데이터를 통해 확인할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C74BC1-B4AB-A941-ACC3-788458D425CA}"/>
              </a:ext>
            </a:extLst>
          </p:cNvPr>
          <p:cNvCxnSpPr>
            <a:cxnSpLocks/>
          </p:cNvCxnSpPr>
          <p:nvPr/>
        </p:nvCxnSpPr>
        <p:spPr>
          <a:xfrm flipV="1">
            <a:off x="4989761" y="2155742"/>
            <a:ext cx="1480842" cy="271892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6398146" y="3607295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입력받은값들이</a:t>
            </a:r>
            <a:r>
              <a:rPr lang="ko-KR" altLang="en-US" sz="1100" dirty="0"/>
              <a:t> 모두 정상적으로 출력된 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77A5E-D494-7B47-BA65-B194E01DDBB1}"/>
              </a:ext>
            </a:extLst>
          </p:cNvPr>
          <p:cNvSpPr txBox="1"/>
          <p:nvPr/>
        </p:nvSpPr>
        <p:spPr>
          <a:xfrm>
            <a:off x="1764046" y="1982881"/>
            <a:ext cx="1267442" cy="1728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E80F4-E134-5C43-BE61-A98AD8C10567}"/>
              </a:ext>
            </a:extLst>
          </p:cNvPr>
          <p:cNvSpPr txBox="1"/>
          <p:nvPr/>
        </p:nvSpPr>
        <p:spPr>
          <a:xfrm>
            <a:off x="1990075" y="4344406"/>
            <a:ext cx="2998744" cy="10845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4F2E62-C20A-EF46-83A5-BBD9752FD7E3}"/>
              </a:ext>
            </a:extLst>
          </p:cNvPr>
          <p:cNvSpPr txBox="1"/>
          <p:nvPr/>
        </p:nvSpPr>
        <p:spPr>
          <a:xfrm>
            <a:off x="726369" y="2515106"/>
            <a:ext cx="1131774" cy="149371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F68363-603E-124C-84FC-6FCDC6861E39}"/>
              </a:ext>
            </a:extLst>
          </p:cNvPr>
          <p:cNvCxnSpPr>
            <a:cxnSpLocks/>
          </p:cNvCxnSpPr>
          <p:nvPr/>
        </p:nvCxnSpPr>
        <p:spPr>
          <a:xfrm>
            <a:off x="1858143" y="3122510"/>
            <a:ext cx="4469501" cy="6658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292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13402</TotalTime>
  <Words>1155</Words>
  <Application>Microsoft Macintosh PowerPoint</Application>
  <PresentationFormat>와이드스크린</PresentationFormat>
  <Paragraphs>177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665</cp:revision>
  <dcterms:created xsi:type="dcterms:W3CDTF">2020-09-01T02:41:10Z</dcterms:created>
  <dcterms:modified xsi:type="dcterms:W3CDTF">2021-10-29T19:51:53Z</dcterms:modified>
</cp:coreProperties>
</file>