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0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기상청 웹 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E7B5B0-A65D-5548-838C-B3AB1D2B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" y="2014191"/>
            <a:ext cx="11214439" cy="28296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310554" y="1938623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</a:t>
            </a:r>
            <a:r>
              <a:rPr lang="en-US" altLang="ko-KR" sz="1100" dirty="0"/>
              <a:t> URL</a:t>
            </a:r>
            <a:r>
              <a:rPr lang="ko-KR" altLang="en-US" sz="1100" dirty="0"/>
              <a:t>을 열고 </a:t>
            </a:r>
            <a:r>
              <a:rPr lang="ko-KR" altLang="en-US" sz="1100" dirty="0" err="1"/>
              <a:t>읽기위한</a:t>
            </a:r>
            <a:r>
              <a:rPr lang="ko-KR" altLang="en-US" sz="1100" dirty="0"/>
              <a:t> 작업과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 </a:t>
            </a:r>
            <a:r>
              <a:rPr lang="en-US" altLang="ko-KR" sz="1100" dirty="0" err="1"/>
              <a:t>BeautifulSoup</a:t>
            </a:r>
            <a:r>
              <a:rPr lang="ko-KR" altLang="en-US" sz="1100" dirty="0"/>
              <a:t>을 이용하여 크롤링하기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모듈들을 </a:t>
            </a:r>
            <a:r>
              <a:rPr lang="ko-KR" altLang="en-US" sz="1100" dirty="0" err="1"/>
              <a:t>임포트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3267915" y="2575007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509833" y="2238705"/>
            <a:ext cx="800721" cy="52964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7498683" y="3140098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 flipV="1">
            <a:off x="7740601" y="3293828"/>
            <a:ext cx="670336" cy="969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8410937" y="2993746"/>
            <a:ext cx="353656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기상청 주소의 </a:t>
            </a:r>
            <a:r>
              <a:rPr lang="en-US" altLang="ko-KR" sz="1100" dirty="0"/>
              <a:t>html </a:t>
            </a:r>
            <a:r>
              <a:rPr lang="ko-KR" altLang="en-US" sz="1100" dirty="0"/>
              <a:t>문서를 </a:t>
            </a:r>
            <a:r>
              <a:rPr lang="ko-KR" altLang="en-US" sz="1100" dirty="0" err="1"/>
              <a:t>읽어들여오기</a:t>
            </a:r>
            <a:r>
              <a:rPr lang="ko-KR" altLang="en-US" sz="1100" dirty="0"/>
              <a:t> 위해</a:t>
            </a:r>
            <a:r>
              <a:rPr lang="en-US" altLang="ko-KR" sz="1100" dirty="0" err="1"/>
              <a:t>urllib</a:t>
            </a:r>
            <a:r>
              <a:rPr lang="ko-KR" altLang="en-US" sz="1100" dirty="0"/>
              <a:t>의 </a:t>
            </a:r>
            <a:r>
              <a:rPr lang="en-US" altLang="ko-KR" sz="1100" dirty="0"/>
              <a:t>request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주소를 열어 나온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 </a:t>
            </a:r>
            <a:r>
              <a:rPr lang="en-US" altLang="ko-KR" sz="1100" dirty="0"/>
              <a:t>page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9564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3683391"/>
            <a:ext cx="353656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 웹 페이지의 날씨 정보를 담고 있는 테이블을 추출하기 위해 </a:t>
            </a:r>
            <a:r>
              <a:rPr lang="en-US" altLang="ko-KR" sz="1100" dirty="0"/>
              <a:t>soup</a:t>
            </a:r>
            <a:r>
              <a:rPr lang="ko-KR" altLang="en-US" sz="1100" dirty="0"/>
              <a:t>의 </a:t>
            </a:r>
            <a:r>
              <a:rPr lang="en-US" altLang="ko-KR" sz="1100" dirty="0"/>
              <a:t>find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추출작업을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날씨정보 테이블은 해당 테이블의 속성값</a:t>
            </a:r>
            <a:endParaRPr lang="en-US" altLang="ko-KR" sz="1100" dirty="0"/>
          </a:p>
          <a:p>
            <a:pPr algn="ctr"/>
            <a:r>
              <a:rPr lang="en-US" altLang="ko-KR" sz="1100" dirty="0"/>
              <a:t>(class=“table_develop3”)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검색하여 추출합니다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리스트를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V="1">
            <a:off x="5665356" y="4237389"/>
            <a:ext cx="430644" cy="58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7953C08-1CB9-1245-B510-93C31A8F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7" y="4833363"/>
            <a:ext cx="3313070" cy="14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7479CE-E24F-7D4F-937D-587A787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" y="1823292"/>
            <a:ext cx="10233616" cy="2772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166131" y="2238705"/>
            <a:ext cx="5511575" cy="16158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</a:t>
            </a:r>
            <a:r>
              <a:rPr lang="en-US" altLang="ko-KR" sz="1100" dirty="0"/>
              <a:t>html</a:t>
            </a:r>
            <a:r>
              <a:rPr lang="ko-KR" altLang="en-US" sz="1100" dirty="0"/>
              <a:t>을 저장했던 </a:t>
            </a:r>
            <a:r>
              <a:rPr lang="en-US" altLang="ko-KR" sz="1100" dirty="0"/>
              <a:t>table</a:t>
            </a:r>
            <a:r>
              <a:rPr lang="ko-KR" altLang="en-US" sz="1100" dirty="0"/>
              <a:t>에서 </a:t>
            </a:r>
            <a:r>
              <a:rPr lang="en-US" altLang="ko-KR" sz="1100" dirty="0"/>
              <a:t>tr</a:t>
            </a:r>
            <a:r>
              <a:rPr lang="ko-KR" altLang="en-US" sz="1100" dirty="0"/>
              <a:t>태그를 모두 검색하여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tr</a:t>
            </a:r>
            <a:r>
              <a:rPr lang="ko-KR" altLang="en-US" sz="1100" dirty="0"/>
              <a:t>태그를 검색한 내용에서 다시 </a:t>
            </a:r>
            <a:r>
              <a:rPr lang="en-US" altLang="ko-KR" sz="1100" dirty="0"/>
              <a:t>td</a:t>
            </a:r>
            <a:r>
              <a:rPr lang="ko-KR" altLang="en-US" sz="1100" dirty="0"/>
              <a:t>태그를 검색하여 나온 데이터들을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다시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돌리게 하여 </a:t>
            </a:r>
            <a:r>
              <a:rPr lang="en-US" altLang="ko-KR" sz="1100" dirty="0"/>
              <a:t>a</a:t>
            </a:r>
            <a:r>
              <a:rPr lang="ko-KR" altLang="en-US" sz="1100" dirty="0"/>
              <a:t>태그를 검색하게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태그를 </a:t>
            </a:r>
            <a:r>
              <a:rPr lang="ko-KR" altLang="en-US" sz="1100" dirty="0" err="1"/>
              <a:t>검색성공시</a:t>
            </a:r>
            <a:r>
              <a:rPr lang="ko-KR" altLang="en-US" sz="1100" dirty="0"/>
              <a:t> 나온 값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point</a:t>
            </a:r>
            <a:r>
              <a:rPr lang="ko-KR" altLang="en-US" sz="1100" dirty="0"/>
              <a:t>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tds</a:t>
            </a:r>
            <a:r>
              <a:rPr lang="en-US" altLang="ko-KR" sz="1100" dirty="0"/>
              <a:t>(</a:t>
            </a:r>
            <a:r>
              <a:rPr lang="ko-KR" altLang="en-US" sz="1100" dirty="0"/>
              <a:t>검색결과의 도시 날씨정보</a:t>
            </a:r>
            <a:r>
              <a:rPr lang="en-US" altLang="ko-KR" sz="1100" dirty="0"/>
              <a:t>)</a:t>
            </a:r>
            <a:r>
              <a:rPr lang="ko-KR" altLang="en-US" sz="1100" dirty="0"/>
              <a:t>의 </a:t>
            </a:r>
            <a:r>
              <a:rPr lang="en-US" altLang="ko-KR" sz="1100" dirty="0"/>
              <a:t>6</a:t>
            </a:r>
            <a:r>
              <a:rPr lang="ko-KR" altLang="en-US" sz="1100" dirty="0"/>
              <a:t>번째 칸의 값인 </a:t>
            </a:r>
            <a:r>
              <a:rPr lang="ko-KR" altLang="en-US" sz="1100" dirty="0" err="1"/>
              <a:t>기온값을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temprature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</a:t>
            </a:r>
            <a:r>
              <a:rPr lang="en-US" altLang="ko-KR" sz="1100" dirty="0" err="1"/>
              <a:t>tds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 err="1"/>
              <a:t>번째칸의</a:t>
            </a:r>
            <a:r>
              <a:rPr lang="ko-KR" altLang="en-US" sz="1100" dirty="0"/>
              <a:t> 값인 습도를</a:t>
            </a:r>
            <a:r>
              <a:rPr lang="en-US" altLang="ko-KR" sz="1100" dirty="0"/>
              <a:t> humidity</a:t>
            </a:r>
            <a:r>
              <a:rPr lang="ko-KR" altLang="en-US" sz="1100" dirty="0"/>
              <a:t>변수에 저장하게 한 후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data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, </a:t>
            </a:r>
            <a:r>
              <a:rPr lang="ko-KR" altLang="en-US" sz="1100" dirty="0"/>
              <a:t>기온</a:t>
            </a:r>
            <a:r>
              <a:rPr lang="en-US" altLang="ko-KR" sz="1100" dirty="0"/>
              <a:t>, </a:t>
            </a:r>
            <a:r>
              <a:rPr lang="ko-KR" altLang="en-US" sz="1100" dirty="0"/>
              <a:t>습도를 추가하게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302479" y="2014544"/>
            <a:ext cx="241918" cy="127689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>
            <a:off x="5544397" y="2652990"/>
            <a:ext cx="621734" cy="3936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76597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7285529" y="4883951"/>
            <a:ext cx="38329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weather.csv</a:t>
            </a:r>
            <a:r>
              <a:rPr lang="ko-KR" altLang="en-US" sz="1100" dirty="0"/>
              <a:t>파일을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생성후</a:t>
            </a:r>
            <a:r>
              <a:rPr lang="ko-KR" altLang="en-US" sz="1100" dirty="0"/>
              <a:t> </a:t>
            </a:r>
            <a:r>
              <a:rPr lang="en-US" altLang="ko-KR" sz="1100" dirty="0"/>
              <a:t>data</a:t>
            </a:r>
            <a:r>
              <a:rPr lang="ko-KR" altLang="en-US" sz="1100" dirty="0"/>
              <a:t>에 저장된 날씨정보들을 파일에 </a:t>
            </a:r>
            <a:r>
              <a:rPr lang="ko-KR" altLang="en-US" sz="1100" dirty="0" err="1"/>
              <a:t>쓰게합니다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5665356" y="4200883"/>
            <a:ext cx="1620173" cy="8985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226</Words>
  <Application>Microsoft Macintosh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545</cp:revision>
  <dcterms:created xsi:type="dcterms:W3CDTF">2020-09-01T02:41:10Z</dcterms:created>
  <dcterms:modified xsi:type="dcterms:W3CDTF">2021-09-16T12:21:22Z</dcterms:modified>
</cp:coreProperties>
</file>