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52" r:id="rId5"/>
    <p:sldId id="353" r:id="rId6"/>
    <p:sldId id="354" r:id="rId7"/>
    <p:sldId id="355" r:id="rId8"/>
    <p:sldId id="357" r:id="rId9"/>
    <p:sldId id="358" r:id="rId10"/>
    <p:sldId id="359" r:id="rId11"/>
    <p:sldId id="360" r:id="rId12"/>
    <p:sldId id="362" r:id="rId13"/>
    <p:sldId id="361" r:id="rId14"/>
    <p:sldId id="363" r:id="rId15"/>
    <p:sldId id="365" r:id="rId16"/>
    <p:sldId id="364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52C"/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예제실행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임의프로그램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14483F-636C-AF43-ABF5-E0FAABB9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3" y="1862654"/>
            <a:ext cx="4597400" cy="1079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F3D5AE-4F25-5F47-A2B8-FEA0E5AB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06" y="1855660"/>
            <a:ext cx="2911431" cy="339508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840480" y="2052090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082398" y="2313832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3840480" y="318666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082398" y="2646911"/>
            <a:ext cx="1183352" cy="10795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4377256" y="391584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사용자가 선택했던 방향으로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transaction.txt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저장되는것을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앞에서부터 </a:t>
            </a:r>
            <a:r>
              <a:rPr lang="en-US" altLang="ko-KR" sz="1100" dirty="0"/>
              <a:t>7</a:t>
            </a:r>
            <a:r>
              <a:rPr lang="ko-KR" altLang="en-US" sz="1100" dirty="0"/>
              <a:t>자의 가격정보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카드정보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메뉴정보가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7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457D38-B089-904B-8F74-7EF185A8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1" y="1522006"/>
            <a:ext cx="4508500" cy="5003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598562" y="159658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3840480" y="1858323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4518575" y="2940084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703010" y="3456717"/>
            <a:ext cx="613122" cy="19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60C7C5-8F52-1D4E-804A-C3FD4BF91C28}"/>
              </a:ext>
            </a:extLst>
          </p:cNvPr>
          <p:cNvSpPr txBox="1"/>
          <p:nvPr/>
        </p:nvSpPr>
        <p:spPr>
          <a:xfrm>
            <a:off x="5009571" y="164021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</a:t>
            </a:r>
            <a:r>
              <a:rPr lang="ko-KR" altLang="en-US" sz="1100" dirty="0"/>
              <a:t> 클래스 객체를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</a:t>
            </a:r>
            <a:r>
              <a:rPr lang="ko-KR" altLang="en-US" sz="1100" dirty="0"/>
              <a:t> 로 생성시 호출되는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316132" y="3241273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 </a:t>
            </a:r>
            <a:r>
              <a:rPr lang="ko-KR" altLang="en-US" sz="1100" dirty="0"/>
              <a:t>클래스를 상속받는 </a:t>
            </a:r>
            <a:r>
              <a:rPr lang="en-US" altLang="ko-KR" sz="1100" dirty="0"/>
              <a:t>Employee</a:t>
            </a:r>
            <a:r>
              <a:rPr lang="ko-KR" altLang="en-US" sz="1100" dirty="0"/>
              <a:t>와 </a:t>
            </a:r>
            <a:r>
              <a:rPr lang="en-US" altLang="ko-KR" sz="1100" dirty="0"/>
              <a:t>Customer</a:t>
            </a:r>
            <a:r>
              <a:rPr lang="ko-KR" altLang="en-US" sz="1100" dirty="0"/>
              <a:t>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역시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오른쪽 중괄호[R] 16">
            <a:extLst>
              <a:ext uri="{FF2B5EF4-FFF2-40B4-BE49-F238E27FC236}">
                <a16:creationId xmlns:a16="http://schemas.microsoft.com/office/drawing/2014/main" id="{631A669D-0CD9-0443-AB39-9F786D50A050}"/>
              </a:ext>
            </a:extLst>
          </p:cNvPr>
          <p:cNvSpPr/>
          <p:nvPr/>
        </p:nvSpPr>
        <p:spPr>
          <a:xfrm>
            <a:off x="4488584" y="4235028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4730502" y="3692123"/>
            <a:ext cx="673705" cy="10826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64F78B41-976F-8541-AAF4-342AA2B39D53}"/>
              </a:ext>
            </a:extLst>
          </p:cNvPr>
          <p:cNvSpPr/>
          <p:nvPr/>
        </p:nvSpPr>
        <p:spPr>
          <a:xfrm>
            <a:off x="3005384" y="5609653"/>
            <a:ext cx="272071" cy="87622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92DD3-2A28-5247-91B3-87C6F0257261}"/>
              </a:ext>
            </a:extLst>
          </p:cNvPr>
          <p:cNvCxnSpPr>
            <a:cxnSpLocks/>
          </p:cNvCxnSpPr>
          <p:nvPr/>
        </p:nvCxnSpPr>
        <p:spPr>
          <a:xfrm flipV="1">
            <a:off x="3227358" y="6047767"/>
            <a:ext cx="1839996" cy="96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3E0F1-F585-8A4E-AA53-3124B84FF7FB}"/>
              </a:ext>
            </a:extLst>
          </p:cNvPr>
          <p:cNvSpPr txBox="1"/>
          <p:nvPr/>
        </p:nvSpPr>
        <p:spPr>
          <a:xfrm>
            <a:off x="5023832" y="5894878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생성했던 클래스 객체들을 모두 한번씩 생성해줍니다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8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BC1AB5-09F8-8E42-9B6C-FACF7480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8" y="969861"/>
            <a:ext cx="4521200" cy="54991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>
            <a:off x="3840795" y="3269211"/>
            <a:ext cx="14753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466228" y="304866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두번째 실행에선 자식 클래스가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호출시</a:t>
            </a:r>
            <a:endParaRPr lang="en-US" altLang="ko-KR" sz="1100" dirty="0"/>
          </a:p>
          <a:p>
            <a:r>
              <a:rPr lang="ko-KR" altLang="en-US" sz="1100" dirty="0"/>
              <a:t>부모의 </a:t>
            </a:r>
            <a:r>
              <a:rPr lang="ko-KR" altLang="en-US" sz="1100" dirty="0" err="1"/>
              <a:t>생성자역시</a:t>
            </a:r>
            <a:r>
              <a:rPr lang="ko-KR" altLang="en-US" sz="1100" dirty="0"/>
              <a:t> 호출하도록 구문을 추가하였습니다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3840795" y="3473379"/>
            <a:ext cx="1475337" cy="14684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E044F-F4CF-AE4F-8DFC-6BBE2F95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49" y="4090203"/>
            <a:ext cx="5549900" cy="1308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B97D4-BC5A-4740-88D2-9A4E49E9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04" y="1446471"/>
            <a:ext cx="5575300" cy="1130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2798510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첫 실행코드에선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인스턴스 생성시 자식클래스의 생성자가 </a:t>
            </a:r>
            <a:r>
              <a:rPr lang="ko-KR" altLang="en-US" sz="1100" dirty="0" err="1"/>
              <a:t>오버라이드되어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부모클래스의 </a:t>
            </a:r>
            <a:r>
              <a:rPr lang="ko-KR" altLang="en-US" sz="1100" dirty="0" err="1"/>
              <a:t>생성자대신</a:t>
            </a:r>
            <a:r>
              <a:rPr lang="ko-KR" altLang="en-US" sz="1100" dirty="0"/>
              <a:t> 자식클래스의 생성자가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2B663-DE56-634B-B0EF-07944FBDF9C8}"/>
              </a:ext>
            </a:extLst>
          </p:cNvPr>
          <p:cNvSpPr txBox="1"/>
          <p:nvPr/>
        </p:nvSpPr>
        <p:spPr>
          <a:xfrm>
            <a:off x="3033486" y="562556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두번째 실행코드에선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부모클래스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넣어주었기에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생성시 부모클래스의 생성자가 함께 호출되어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5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B14DF2-5070-B041-9906-18DC2A6201E9}"/>
              </a:ext>
            </a:extLst>
          </p:cNvPr>
          <p:cNvGrpSpPr/>
          <p:nvPr/>
        </p:nvGrpSpPr>
        <p:grpSpPr>
          <a:xfrm>
            <a:off x="915066" y="1775550"/>
            <a:ext cx="3786154" cy="4006414"/>
            <a:chOff x="843148" y="1405682"/>
            <a:chExt cx="3786154" cy="4006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E1D95F-2263-C945-B21A-F6E1264E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148" y="3848823"/>
              <a:ext cx="3786154" cy="156327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A1723F-3CFB-8B4A-A750-84C0B163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148" y="1405682"/>
              <a:ext cx="3786154" cy="2443141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4921319" y="2490281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부모클래스인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기존 예제 </a:t>
            </a:r>
            <a:r>
              <a:rPr lang="en-US" altLang="ko-KR" sz="1100" dirty="0"/>
              <a:t>3</a:t>
            </a:r>
            <a:r>
              <a:rPr lang="ko-KR" altLang="en-US" sz="1100" dirty="0"/>
              <a:t>번과 같지만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추가해준 모습을 볼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생성자로</a:t>
            </a:r>
            <a:r>
              <a:rPr lang="ko-KR" altLang="en-US" sz="1100" dirty="0"/>
              <a:t> 인스턴스 생성시 인자를 함께 받아와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 요소에 저장할</a:t>
            </a:r>
            <a:endParaRPr lang="en-US" altLang="ko-KR" sz="1100" dirty="0"/>
          </a:p>
          <a:p>
            <a:r>
              <a:rPr lang="ko-KR" altLang="en-US" sz="1100" dirty="0"/>
              <a:t>수 있도록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save</a:t>
            </a:r>
            <a:r>
              <a:rPr lang="ko-KR" altLang="en-US" sz="1100" dirty="0"/>
              <a:t>메서드 함수 역시 생성해주어 </a:t>
            </a:r>
            <a:r>
              <a:rPr lang="ko-KR" altLang="en-US" sz="1100" dirty="0" err="1"/>
              <a:t>결제정보를</a:t>
            </a:r>
            <a:r>
              <a:rPr lang="ko-KR" altLang="en-US" sz="1100" dirty="0"/>
              <a:t> </a:t>
            </a:r>
            <a:r>
              <a:rPr lang="en-US" altLang="ko-KR" sz="1100" dirty="0"/>
              <a:t>txt</a:t>
            </a:r>
            <a:r>
              <a:rPr lang="ko-KR" altLang="en-US" sz="1100" dirty="0"/>
              <a:t>파일에 저장할 수 있도록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32AF4CFA-3FF8-094B-BB36-EF3984B9A741}"/>
              </a:ext>
            </a:extLst>
          </p:cNvPr>
          <p:cNvSpPr/>
          <p:nvPr/>
        </p:nvSpPr>
        <p:spPr>
          <a:xfrm>
            <a:off x="4595153" y="1832886"/>
            <a:ext cx="326166" cy="227279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4DEB8EA8-A1A1-A440-B2E5-83CCDC5383D0}"/>
              </a:ext>
            </a:extLst>
          </p:cNvPr>
          <p:cNvSpPr/>
          <p:nvPr/>
        </p:nvSpPr>
        <p:spPr>
          <a:xfrm>
            <a:off x="4595153" y="4343962"/>
            <a:ext cx="326166" cy="142088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3005D-4DEB-DA4E-8D7C-6B4459C9BB69}"/>
              </a:ext>
            </a:extLst>
          </p:cNvPr>
          <p:cNvSpPr txBox="1"/>
          <p:nvPr/>
        </p:nvSpPr>
        <p:spPr>
          <a:xfrm>
            <a:off x="4921319" y="4585046"/>
            <a:ext cx="5791533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자식클래스인 </a:t>
            </a:r>
            <a:r>
              <a:rPr lang="en-US" altLang="ko-KR" sz="1100" dirty="0" err="1"/>
              <a:t>Discount_trans</a:t>
            </a:r>
            <a:r>
              <a:rPr lang="en-US" altLang="ko-KR" sz="1100" dirty="0"/>
              <a:t>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Transactions</a:t>
            </a:r>
            <a:r>
              <a:rPr lang="ko-KR" altLang="en-US" sz="1100" dirty="0"/>
              <a:t>클래스로부터 상속 받아오며</a:t>
            </a:r>
            <a:endParaRPr lang="en-US" altLang="ko-KR" sz="1100" dirty="0"/>
          </a:p>
          <a:p>
            <a:r>
              <a:rPr lang="ko-KR" altLang="en-US" sz="1100" dirty="0" err="1"/>
              <a:t>초기화시</a:t>
            </a:r>
            <a:r>
              <a:rPr lang="ko-KR" altLang="en-US" sz="1100" dirty="0"/>
              <a:t> 부모의 생성자함수를 </a:t>
            </a:r>
            <a:r>
              <a:rPr lang="ko-KR" altLang="en-US" sz="1100" dirty="0" err="1"/>
              <a:t>이용하게합니다</a:t>
            </a:r>
            <a:r>
              <a:rPr lang="en-US" altLang="ko-KR" sz="1100" dirty="0"/>
              <a:t>.(</a:t>
            </a:r>
            <a:r>
              <a:rPr lang="ko-KR" altLang="en-US" sz="1100" dirty="0"/>
              <a:t>실질적 내용은 같습니다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–</a:t>
            </a:r>
            <a:r>
              <a:rPr lang="ko-KR" altLang="en-US" sz="1100" dirty="0"/>
              <a:t> 명시적 호출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save</a:t>
            </a:r>
            <a:r>
              <a:rPr lang="ko-KR" altLang="en-US" sz="1100" dirty="0"/>
              <a:t>함수에선 파일에 </a:t>
            </a:r>
            <a:r>
              <a:rPr lang="en-US" altLang="ko-KR" sz="1100" dirty="0"/>
              <a:t>price</a:t>
            </a:r>
            <a:r>
              <a:rPr lang="ko-KR" altLang="en-US" sz="1100" dirty="0"/>
              <a:t>값을 </a:t>
            </a:r>
            <a:r>
              <a:rPr lang="ko-KR" altLang="en-US" sz="1100" dirty="0" err="1"/>
              <a:t>저장시</a:t>
            </a:r>
            <a:r>
              <a:rPr lang="ko-KR" altLang="en-US" sz="1100" dirty="0"/>
              <a:t> </a:t>
            </a:r>
            <a:r>
              <a:rPr lang="en-US" altLang="ko-KR" sz="1100" dirty="0"/>
              <a:t>10%</a:t>
            </a:r>
            <a:r>
              <a:rPr lang="ko-KR" altLang="en-US" sz="1100" dirty="0"/>
              <a:t> 할인된 정보를 저장하게끔 하는</a:t>
            </a:r>
            <a:endParaRPr lang="en-US" altLang="ko-KR" sz="1100" dirty="0"/>
          </a:p>
          <a:p>
            <a:r>
              <a:rPr lang="ko-KR" altLang="en-US" sz="1100" dirty="0"/>
              <a:t>차이점을 보입니다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이미 같은 함수를 부모에서도 가지고 있기에 </a:t>
            </a:r>
            <a:r>
              <a:rPr lang="ko-KR" altLang="en-US" sz="1100" dirty="0" err="1"/>
              <a:t>오버라이드</a:t>
            </a:r>
            <a:r>
              <a:rPr lang="ko-KR" altLang="en-US" sz="1100" dirty="0"/>
              <a:t> 되었다고 볼 수 있습니다</a:t>
            </a:r>
            <a:r>
              <a:rPr lang="en-US" altLang="ko-KR" sz="1100" dirty="0"/>
              <a:t>.s</a:t>
            </a:r>
          </a:p>
        </p:txBody>
      </p:sp>
    </p:spTree>
    <p:extLst>
      <p:ext uri="{BB962C8B-B14F-4D97-AF65-F5344CB8AC3E}">
        <p14:creationId xmlns:p14="http://schemas.microsoft.com/office/powerpoint/2010/main" val="255113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170DE0-2A1D-EA48-94C3-8DF37AA9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4" y="1698964"/>
            <a:ext cx="5160594" cy="450861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32AF4CFA-3FF8-094B-BB36-EF3984B9A741}"/>
              </a:ext>
            </a:extLst>
          </p:cNvPr>
          <p:cNvSpPr/>
          <p:nvPr/>
        </p:nvSpPr>
        <p:spPr>
          <a:xfrm>
            <a:off x="4595153" y="1854604"/>
            <a:ext cx="326166" cy="18789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4DEB8EA8-A1A1-A440-B2E5-83CCDC5383D0}"/>
              </a:ext>
            </a:extLst>
          </p:cNvPr>
          <p:cNvSpPr/>
          <p:nvPr/>
        </p:nvSpPr>
        <p:spPr>
          <a:xfrm>
            <a:off x="5108762" y="4020459"/>
            <a:ext cx="326166" cy="208239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5E83BA-F7FF-7342-BBE3-6CA40588A98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71226" y="2705901"/>
            <a:ext cx="741009" cy="8463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60-6483-614F-9712-6ABC7B44F20C}"/>
              </a:ext>
            </a:extLst>
          </p:cNvPr>
          <p:cNvSpPr txBox="1"/>
          <p:nvPr/>
        </p:nvSpPr>
        <p:spPr>
          <a:xfrm>
            <a:off x="5612235" y="2575096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예제 </a:t>
            </a:r>
            <a:r>
              <a:rPr lang="en-US" altLang="ko-KR" sz="1100" dirty="0"/>
              <a:t>3</a:t>
            </a:r>
            <a:r>
              <a:rPr lang="ko-KR" altLang="en-US" sz="1100" dirty="0"/>
              <a:t>과 같이 제품 출력과 함께 </a:t>
            </a:r>
            <a:r>
              <a:rPr lang="ko-KR" altLang="en-US" sz="1100" dirty="0" err="1"/>
              <a:t>옵션번호를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입력받도록하는</a:t>
            </a:r>
            <a:r>
              <a:rPr lang="ko-KR" altLang="en-US" sz="1100" dirty="0"/>
              <a:t> 코드입니다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5900C4-3ED6-744F-8288-9A5AB931C791}"/>
              </a:ext>
            </a:extLst>
          </p:cNvPr>
          <p:cNvCxnSpPr>
            <a:cxnSpLocks/>
          </p:cNvCxnSpPr>
          <p:nvPr/>
        </p:nvCxnSpPr>
        <p:spPr>
          <a:xfrm flipV="1">
            <a:off x="5388359" y="5061654"/>
            <a:ext cx="70764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F9A29E-0EE3-8047-85FB-52BF77F86BFE}"/>
              </a:ext>
            </a:extLst>
          </p:cNvPr>
          <p:cNvSpPr txBox="1"/>
          <p:nvPr/>
        </p:nvSpPr>
        <p:spPr>
          <a:xfrm>
            <a:off x="6096000" y="4761572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예제</a:t>
            </a:r>
            <a:r>
              <a:rPr lang="en-US" altLang="ko-KR" sz="1100" dirty="0"/>
              <a:t>3</a:t>
            </a:r>
            <a:r>
              <a:rPr lang="ko-KR" altLang="en-US" sz="1100" dirty="0"/>
              <a:t>과 차이점으로 저장방식에서 </a:t>
            </a:r>
            <a:r>
              <a:rPr lang="en-US" altLang="ko-KR" sz="1100" dirty="0" err="1"/>
              <a:t>Starbuzz</a:t>
            </a:r>
            <a:r>
              <a:rPr lang="ko-KR" altLang="en-US" sz="1100" dirty="0"/>
              <a:t>카드의 여부를 묻는 분기를 실행합니다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있을시엔</a:t>
            </a:r>
            <a:r>
              <a:rPr lang="ko-KR" altLang="en-US" sz="1100" dirty="0"/>
              <a:t> 자식클래스인 </a:t>
            </a:r>
            <a:r>
              <a:rPr lang="en-US" altLang="ko-KR" sz="1100" dirty="0" err="1"/>
              <a:t>Discount_trans</a:t>
            </a:r>
            <a:r>
              <a:rPr lang="ko-KR" altLang="en-US" sz="1100" dirty="0"/>
              <a:t>인스턴스를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저장하게 하고</a:t>
            </a:r>
            <a:endParaRPr lang="en-US" altLang="ko-KR" sz="1100" dirty="0"/>
          </a:p>
          <a:p>
            <a:r>
              <a:rPr lang="ko-KR" altLang="en-US" sz="1100" dirty="0" err="1"/>
              <a:t>없을시엔</a:t>
            </a:r>
            <a:r>
              <a:rPr lang="ko-KR" altLang="en-US" sz="1100" dirty="0"/>
              <a:t> 부모클래스인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인스턴스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클래스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조건에 맞게 가격</a:t>
            </a:r>
            <a:r>
              <a:rPr lang="en-US" altLang="ko-KR" sz="1100" dirty="0"/>
              <a:t>,</a:t>
            </a:r>
            <a:r>
              <a:rPr lang="ko-KR" altLang="en-US" sz="1100" dirty="0"/>
              <a:t> 카드번호</a:t>
            </a:r>
            <a:r>
              <a:rPr lang="en-US" altLang="ko-KR" sz="1100" dirty="0"/>
              <a:t>,</a:t>
            </a:r>
            <a:r>
              <a:rPr lang="ko-KR" altLang="en-US" sz="1100" dirty="0"/>
              <a:t> 품목을 인자로 </a:t>
            </a:r>
            <a:r>
              <a:rPr lang="ko-KR" altLang="en-US" sz="1100" dirty="0" err="1"/>
              <a:t>입력해주는것을</a:t>
            </a:r>
            <a:endParaRPr lang="en-US" altLang="ko-KR" sz="1100" dirty="0"/>
          </a:p>
          <a:p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58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25125D-B1BA-E74D-A54E-E337E569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57" y="1340141"/>
            <a:ext cx="5334000" cy="1778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4759544" y="3852431"/>
            <a:ext cx="6125027" cy="19543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케이스를 비교하기 위해 제품과 카드번호의 입력은 같지만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스타버즈</a:t>
            </a:r>
            <a:r>
              <a:rPr lang="ko-KR" altLang="en-US" sz="1100" dirty="0"/>
              <a:t> 카드의 유무에서 다르게 입력하여 실행해보았습니다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첫 루프에선 </a:t>
            </a:r>
            <a:r>
              <a:rPr lang="ko-KR" altLang="en-US" sz="1100" dirty="0" err="1"/>
              <a:t>스타버즈</a:t>
            </a:r>
            <a:r>
              <a:rPr lang="ko-KR" altLang="en-US" sz="1100" dirty="0"/>
              <a:t> 카드가 있다고 설정하였고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루프에선 없다고 설정하였습니다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실행 결과 </a:t>
            </a:r>
            <a:r>
              <a:rPr lang="en-US" altLang="ko-KR" sz="1100" dirty="0"/>
              <a:t>txt</a:t>
            </a:r>
            <a:r>
              <a:rPr lang="ko-KR" altLang="en-US" sz="1100" dirty="0"/>
              <a:t>파일에서 확인할 수 있듯이 첫 실행에선</a:t>
            </a:r>
            <a:endParaRPr lang="en-US" altLang="ko-KR" sz="1100" dirty="0"/>
          </a:p>
          <a:p>
            <a:pPr algn="ctr"/>
            <a:r>
              <a:rPr lang="en-US" altLang="ko-KR" sz="1100" dirty="0"/>
              <a:t>10%</a:t>
            </a:r>
            <a:r>
              <a:rPr lang="ko-KR" altLang="en-US" sz="1100" dirty="0"/>
              <a:t> 할인된 가격이 저장된 것을 볼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실행에선 할인 없이 저장된 것을 볼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클래스의 상속과 </a:t>
            </a:r>
            <a:r>
              <a:rPr lang="ko-KR" altLang="en-US" sz="1100" dirty="0" err="1"/>
              <a:t>오버라이드</a:t>
            </a:r>
            <a:r>
              <a:rPr lang="ko-KR" altLang="en-US" sz="1100" dirty="0"/>
              <a:t> 모두 정상적으로 </a:t>
            </a:r>
            <a:r>
              <a:rPr lang="ko-KR" altLang="en-US" sz="1100" dirty="0" err="1"/>
              <a:t>실행된것을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CA4F03-F1E8-984F-AA70-AA010604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29" y="1363231"/>
            <a:ext cx="3276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2975637" y="4890431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본 과제의 시스템 작동 환경은 다음과 같습니다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m1</a:t>
            </a:r>
            <a:r>
              <a:rPr lang="ko-KR" altLang="en-US" sz="1100" dirty="0"/>
              <a:t>맥북의 </a:t>
            </a:r>
            <a:r>
              <a:rPr lang="en-US" altLang="ko-KR" sz="1100" dirty="0"/>
              <a:t>macOS </a:t>
            </a:r>
            <a:r>
              <a:rPr lang="ko-KR" altLang="en-US" sz="1100" dirty="0" err="1"/>
              <a:t>빅서상에서</a:t>
            </a:r>
            <a:r>
              <a:rPr lang="ko-KR" altLang="en-US" sz="1100" dirty="0"/>
              <a:t> 실행되었으며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vsCode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코드작성을</a:t>
            </a:r>
            <a:r>
              <a:rPr lang="ko-KR" altLang="en-US" sz="1100" dirty="0"/>
              <a:t> 하였고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파이썬은</a:t>
            </a:r>
            <a:r>
              <a:rPr lang="ko-KR" altLang="en-US" sz="1100" dirty="0"/>
              <a:t> </a:t>
            </a:r>
            <a:r>
              <a:rPr lang="en-US" altLang="ko-KR" sz="1100" dirty="0"/>
              <a:t>3.9.1</a:t>
            </a:r>
            <a:r>
              <a:rPr lang="ko-KR" altLang="en-US" sz="1100" dirty="0"/>
              <a:t>버전을 사용하였습니다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CB0D1-42BA-2240-B286-D7B2DD7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79" y="3951684"/>
            <a:ext cx="3864024" cy="298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08" y="1459710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4466139" y="2889263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2F967-1D91-F44E-A99D-E94BA692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549" y="1364978"/>
            <a:ext cx="2085485" cy="28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5590623" y="2112393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주소정보를</a:t>
            </a:r>
            <a:r>
              <a:rPr lang="ko-KR" altLang="en-US" sz="1100" dirty="0"/>
              <a:t> 저장할 수 있는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각각 이름과 주소</a:t>
            </a:r>
            <a:r>
              <a:rPr lang="en-US" altLang="ko-KR" sz="1100" dirty="0"/>
              <a:t>,</a:t>
            </a:r>
            <a:r>
              <a:rPr lang="ko-KR" altLang="en-US" sz="1100" dirty="0"/>
              <a:t> 도시</a:t>
            </a:r>
            <a:r>
              <a:rPr lang="en-US" altLang="ko-KR" sz="1100" dirty="0"/>
              <a:t>,</a:t>
            </a:r>
            <a:r>
              <a:rPr lang="ko-KR" altLang="en-US" sz="1100" dirty="0"/>
              <a:t> 주</a:t>
            </a:r>
            <a:r>
              <a:rPr lang="en-US" altLang="ko-KR" sz="1100" dirty="0"/>
              <a:t>,</a:t>
            </a:r>
            <a:r>
              <a:rPr lang="ko-KR" altLang="en-US" sz="1100" dirty="0"/>
              <a:t> 우편번호를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형식으로 저장하게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88B97A-89EF-9D45-B111-E289009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583554"/>
            <a:ext cx="3206518" cy="4873607"/>
          </a:xfrm>
          <a:prstGeom prst="rect">
            <a:avLst/>
          </a:prstGeom>
        </p:spPr>
      </p:pic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91D13AD9-A799-2B44-A9BF-5D9D23BB9F5B}"/>
              </a:ext>
            </a:extLst>
          </p:cNvPr>
          <p:cNvSpPr/>
          <p:nvPr/>
        </p:nvSpPr>
        <p:spPr>
          <a:xfrm>
            <a:off x="3275445" y="1815031"/>
            <a:ext cx="153749" cy="103578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593F90-8762-4346-B78B-AC34C211CD9D}"/>
              </a:ext>
            </a:extLst>
          </p:cNvPr>
          <p:cNvCxnSpPr/>
          <p:nvPr/>
        </p:nvCxnSpPr>
        <p:spPr>
          <a:xfrm>
            <a:off x="3429194" y="2332921"/>
            <a:ext cx="21929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5013708" y="3629254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>
            <a:off x="5167457" y="4115338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939624" y="3808060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 클래스객체를 사용한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 인스턴스 값을 </a:t>
            </a:r>
            <a:endParaRPr lang="en-US" altLang="ko-KR" sz="1100" dirty="0"/>
          </a:p>
          <a:p>
            <a:r>
              <a:rPr lang="ko-KR" altLang="en-US" sz="1100" dirty="0"/>
              <a:t>지정해주는 코드입니다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클래스 내의 </a:t>
            </a:r>
            <a:r>
              <a:rPr lang="ko-KR" altLang="en-US" sz="1100" dirty="0" err="1"/>
              <a:t>속성항목에</a:t>
            </a:r>
            <a:r>
              <a:rPr lang="ko-KR" altLang="en-US" sz="1100" dirty="0"/>
              <a:t> 맞게 입력해줍니다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</p:cNvCxnSpPr>
          <p:nvPr/>
        </p:nvCxnSpPr>
        <p:spPr>
          <a:xfrm>
            <a:off x="3665986" y="3289728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446644" y="3079828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Adress</a:t>
            </a:r>
            <a:r>
              <a:rPr lang="ko-KR" altLang="en-US" sz="1100" dirty="0"/>
              <a:t>클래스 객체를 사용하는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라는</a:t>
            </a:r>
            <a:endParaRPr lang="en-US" altLang="ko-KR" sz="1100" dirty="0"/>
          </a:p>
          <a:p>
            <a:r>
              <a:rPr lang="ko-KR" altLang="en-US" sz="1100" dirty="0"/>
              <a:t>인스턴스객체를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179EF831-0591-7242-B798-DAB4FB43BC22}"/>
              </a:ext>
            </a:extLst>
          </p:cNvPr>
          <p:cNvSpPr/>
          <p:nvPr/>
        </p:nvSpPr>
        <p:spPr>
          <a:xfrm>
            <a:off x="5058742" y="5433302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DDB00-E307-684D-BEC8-5EBC14A6AB08}"/>
              </a:ext>
            </a:extLst>
          </p:cNvPr>
          <p:cNvCxnSpPr>
            <a:cxnSpLocks/>
          </p:cNvCxnSpPr>
          <p:nvPr/>
        </p:nvCxnSpPr>
        <p:spPr>
          <a:xfrm>
            <a:off x="5204540" y="5903484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22145F-7459-1D47-8EC1-02367F1F467D}"/>
              </a:ext>
            </a:extLst>
          </p:cNvPr>
          <p:cNvSpPr txBox="1"/>
          <p:nvPr/>
        </p:nvSpPr>
        <p:spPr>
          <a:xfrm>
            <a:off x="5997565" y="561210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역시 같은 방법으로 </a:t>
            </a:r>
            <a:r>
              <a:rPr lang="en-US" altLang="ko-KR" sz="1100" dirty="0" err="1"/>
              <a:t>vacationHomeAddress</a:t>
            </a:r>
            <a:r>
              <a:rPr lang="en-US" altLang="ko-KR" sz="1100" dirty="0"/>
              <a:t> </a:t>
            </a:r>
            <a:r>
              <a:rPr lang="ko-KR" altLang="en-US" sz="1100" dirty="0"/>
              <a:t>인스턴스 객체의</a:t>
            </a:r>
            <a:endParaRPr lang="en-US" altLang="ko-KR" sz="1100" dirty="0"/>
          </a:p>
          <a:p>
            <a:r>
              <a:rPr lang="ko-KR" altLang="en-US" sz="1100" dirty="0" err="1"/>
              <a:t>속성항목에</a:t>
            </a:r>
            <a:r>
              <a:rPr lang="ko-KR" altLang="en-US" sz="1100" dirty="0"/>
              <a:t> 맞도록 값을 입력해줍니다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이전과 다르게 </a:t>
            </a:r>
            <a:r>
              <a:rPr lang="en-US" altLang="ko-KR" sz="1100" dirty="0"/>
              <a:t>line2</a:t>
            </a:r>
            <a:r>
              <a:rPr lang="ko-KR" altLang="en-US" sz="1100" dirty="0"/>
              <a:t>속성엔 값을 </a:t>
            </a:r>
            <a:r>
              <a:rPr lang="ko-KR" altLang="en-US" sz="1100" dirty="0" err="1"/>
              <a:t>지정해주진</a:t>
            </a:r>
            <a:r>
              <a:rPr lang="ko-KR" altLang="en-US" sz="1100" dirty="0"/>
              <a:t> 않습니다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33897-BEF6-E448-8FC6-DA68913AD92A}"/>
              </a:ext>
            </a:extLst>
          </p:cNvPr>
          <p:cNvCxnSpPr>
            <a:cxnSpLocks/>
          </p:cNvCxnSpPr>
          <p:nvPr/>
        </p:nvCxnSpPr>
        <p:spPr>
          <a:xfrm>
            <a:off x="4158966" y="5082774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BCBE6-7994-2D41-8B43-9E8B0CFBA36A}"/>
              </a:ext>
            </a:extLst>
          </p:cNvPr>
          <p:cNvSpPr txBox="1"/>
          <p:nvPr/>
        </p:nvSpPr>
        <p:spPr>
          <a:xfrm>
            <a:off x="5939624" y="4872874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다시한번</a:t>
            </a:r>
            <a:r>
              <a:rPr lang="ko-KR" altLang="en-US" sz="1100" dirty="0"/>
              <a:t> </a:t>
            </a:r>
            <a:r>
              <a:rPr lang="en-US" altLang="ko-KR" sz="1100" dirty="0"/>
              <a:t>Address</a:t>
            </a:r>
            <a:r>
              <a:rPr lang="ko-KR" altLang="en-US" sz="1100" dirty="0"/>
              <a:t>클래스 객체를 사용하는</a:t>
            </a:r>
            <a:endParaRPr lang="en-US" altLang="ko-KR" sz="1100" dirty="0"/>
          </a:p>
          <a:p>
            <a:r>
              <a:rPr lang="en-US" altLang="ko-KR" sz="1100" dirty="0" err="1"/>
              <a:t>vacationHomeAddress</a:t>
            </a:r>
            <a:r>
              <a:rPr lang="ko-KR" altLang="en-US" sz="1100" dirty="0"/>
              <a:t>라는 인스턴스 객체를 하나 더 생성해 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3C8A-86C4-6142-A779-6F3A96D9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2317041"/>
            <a:ext cx="4410892" cy="22239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3040201" y="2983909"/>
            <a:ext cx="180076" cy="68382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 flipV="1">
            <a:off x="2503232" y="2687619"/>
            <a:ext cx="3293269" cy="13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777948" y="2940419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</a:t>
            </a:r>
            <a:r>
              <a:rPr lang="ko-KR" altLang="en-US" sz="1100" dirty="0" err="1"/>
              <a:t>조건문을</a:t>
            </a:r>
            <a:r>
              <a:rPr lang="ko-KR" altLang="en-US" sz="1100" dirty="0"/>
              <a:t> 걸어서</a:t>
            </a:r>
            <a:endParaRPr lang="en-US" altLang="ko-KR" sz="1100" dirty="0"/>
          </a:p>
          <a:p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속성중</a:t>
            </a:r>
            <a:r>
              <a:rPr lang="ko-KR" altLang="en-US" sz="1100" dirty="0"/>
              <a:t> </a:t>
            </a:r>
            <a:r>
              <a:rPr lang="en-US" altLang="ko-KR" sz="1100" dirty="0"/>
              <a:t>line1</a:t>
            </a:r>
            <a:r>
              <a:rPr lang="ko-KR" altLang="en-US" sz="1100" dirty="0"/>
              <a:t> 속성값의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큰경우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즉 데이터가 있을 경우에 </a:t>
            </a:r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en-US" altLang="ko-KR" sz="1100" dirty="0"/>
              <a:t>line1</a:t>
            </a:r>
            <a:r>
              <a:rPr lang="ko-KR" altLang="en-US" sz="1100" dirty="0"/>
              <a:t>속성값을 출력하도록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 </a:t>
            </a:r>
            <a:r>
              <a:rPr lang="ko-KR" altLang="en-US" sz="1100" dirty="0" err="1"/>
              <a:t>조건문에선</a:t>
            </a:r>
            <a:r>
              <a:rPr lang="ko-KR" altLang="en-US" sz="1100" dirty="0"/>
              <a:t> </a:t>
            </a:r>
            <a:r>
              <a:rPr lang="en-US" altLang="ko-KR" sz="1100" dirty="0"/>
              <a:t>line2</a:t>
            </a:r>
            <a:r>
              <a:rPr lang="ko-KR" altLang="en-US" sz="1100" dirty="0"/>
              <a:t>의 속성값을 비교하여</a:t>
            </a:r>
            <a:endParaRPr lang="en-US" altLang="ko-KR" sz="1100" dirty="0"/>
          </a:p>
          <a:p>
            <a:r>
              <a:rPr lang="ko-KR" altLang="en-US" sz="1100" dirty="0"/>
              <a:t>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경우 </a:t>
            </a:r>
            <a:r>
              <a:rPr lang="ko-KR" altLang="en-US" sz="1100" dirty="0" err="1"/>
              <a:t>해당값을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67883" y="2337854"/>
            <a:ext cx="3184001" cy="1800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851884" y="2207049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인수를 사용하는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printAddress</a:t>
            </a:r>
            <a:r>
              <a:rPr lang="ko-KR" altLang="en-US" sz="1100" dirty="0"/>
              <a:t> 함수를 생성</a:t>
            </a:r>
            <a:r>
              <a:rPr lang="en-US" altLang="ko-KR" sz="1100" dirty="0"/>
              <a:t>,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9EADE-BDC9-1D48-BC98-B806BEE5ED60}"/>
              </a:ext>
            </a:extLst>
          </p:cNvPr>
          <p:cNvSpPr txBox="1"/>
          <p:nvPr/>
        </p:nvSpPr>
        <p:spPr>
          <a:xfrm>
            <a:off x="5777948" y="2573734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함수에서 받아온 </a:t>
            </a:r>
            <a:r>
              <a:rPr lang="en-US" altLang="ko-KR" sz="1100" dirty="0"/>
              <a:t>address</a:t>
            </a:r>
            <a:r>
              <a:rPr lang="ko-KR" altLang="en-US" sz="1100" dirty="0"/>
              <a:t> 인수에서 </a:t>
            </a:r>
            <a:r>
              <a:rPr lang="en-US" altLang="ko-KR" sz="1100" dirty="0"/>
              <a:t>name</a:t>
            </a:r>
            <a:r>
              <a:rPr lang="ko-KR" altLang="en-US" sz="1100" dirty="0"/>
              <a:t>속성을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0FEC10-D755-8141-896B-68F5570F99AD}"/>
              </a:ext>
            </a:extLst>
          </p:cNvPr>
          <p:cNvCxnSpPr>
            <a:cxnSpLocks/>
          </p:cNvCxnSpPr>
          <p:nvPr/>
        </p:nvCxnSpPr>
        <p:spPr>
          <a:xfrm flipV="1">
            <a:off x="3193950" y="3325416"/>
            <a:ext cx="260255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C7B291-FBBA-1849-A53D-0AF7D57F69BF}"/>
              </a:ext>
            </a:extLst>
          </p:cNvPr>
          <p:cNvCxnSpPr>
            <a:cxnSpLocks/>
          </p:cNvCxnSpPr>
          <p:nvPr/>
        </p:nvCxnSpPr>
        <p:spPr>
          <a:xfrm>
            <a:off x="5399396" y="3828248"/>
            <a:ext cx="516374" cy="4727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5851884" y="4178066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다음 </a:t>
            </a:r>
            <a:r>
              <a:rPr lang="en-US" altLang="ko-KR" sz="1100" dirty="0"/>
              <a:t>city,</a:t>
            </a:r>
            <a:r>
              <a:rPr lang="ko-KR" altLang="en-US" sz="1100" dirty="0"/>
              <a:t> </a:t>
            </a:r>
            <a:r>
              <a:rPr lang="en-US" altLang="ko-KR" sz="1100" dirty="0"/>
              <a:t>state, zip </a:t>
            </a:r>
            <a:r>
              <a:rPr lang="ko-KR" altLang="en-US" sz="1100" dirty="0"/>
              <a:t>속성값들을 출력하도록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0BE5CEB5-EBC8-804C-AAB6-2CC24E4CC628}"/>
              </a:ext>
            </a:extLst>
          </p:cNvPr>
          <p:cNvSpPr/>
          <p:nvPr/>
        </p:nvSpPr>
        <p:spPr>
          <a:xfrm>
            <a:off x="3130239" y="4064634"/>
            <a:ext cx="180076" cy="4195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70BC9-9220-854A-B030-FBBD2FDF4A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02364" y="4272086"/>
            <a:ext cx="2160643" cy="5749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EBB60-5884-9A4C-A995-AF223254B6CB}"/>
              </a:ext>
            </a:extLst>
          </p:cNvPr>
          <p:cNvSpPr txBox="1"/>
          <p:nvPr/>
        </p:nvSpPr>
        <p:spPr>
          <a:xfrm>
            <a:off x="5463007" y="4462343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printAddress</a:t>
            </a:r>
            <a:r>
              <a:rPr lang="ko-KR" altLang="en-US" sz="1100" dirty="0"/>
              <a:t>함수를 사용합니다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이전에 생성했던</a:t>
            </a:r>
            <a:r>
              <a:rPr lang="en-US" altLang="ko-KR" sz="1100" dirty="0"/>
              <a:t> Address</a:t>
            </a:r>
            <a:r>
              <a:rPr lang="ko-KR" altLang="en-US" sz="1100" dirty="0"/>
              <a:t>클래스의 인스턴스인</a:t>
            </a:r>
            <a:endParaRPr lang="en-US" altLang="ko-KR" sz="1100" dirty="0"/>
          </a:p>
          <a:p>
            <a:r>
              <a:rPr lang="en-US" altLang="ko-KR" sz="1100" dirty="0" err="1"/>
              <a:t>homeAdress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인수로 삽입하여</a:t>
            </a:r>
            <a:endParaRPr lang="en-US" altLang="ko-KR" sz="1100" dirty="0"/>
          </a:p>
          <a:p>
            <a:r>
              <a:rPr lang="ko-KR" altLang="en-US" sz="1100" dirty="0"/>
              <a:t>함수를 실행하게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C2F72-06E6-A347-82F1-DBAF9C4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0" y="2193455"/>
            <a:ext cx="8874117" cy="16581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3033484" y="4350958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출력된 모습을 보면 </a:t>
            </a:r>
            <a:r>
              <a:rPr lang="en-US" altLang="ko-KR" sz="1100" dirty="0"/>
              <a:t>print()</a:t>
            </a:r>
            <a:r>
              <a:rPr lang="ko-KR" altLang="en-US" sz="1100" dirty="0"/>
              <a:t>된 부분을 기준으로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윗쪽엔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homeAdress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보이고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아랫쪽엔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 </a:t>
            </a:r>
            <a:r>
              <a:rPr lang="ko-KR" altLang="en-US" sz="1100" dirty="0"/>
              <a:t>분기로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에선 </a:t>
            </a:r>
            <a:r>
              <a:rPr lang="en-US" altLang="ko-KR" sz="1100" dirty="0"/>
              <a:t>line2</a:t>
            </a:r>
            <a:r>
              <a:rPr lang="ko-KR" altLang="en-US" sz="1100" dirty="0"/>
              <a:t> 데이터의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 이하이기 때문에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무시하고 정상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6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702F8-B19D-CF46-B86D-1CDCFE4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2" y="1583554"/>
            <a:ext cx="3770008" cy="4871359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CFA794E8-B530-3740-B6F4-AA0E844C63AC}"/>
              </a:ext>
            </a:extLst>
          </p:cNvPr>
          <p:cNvSpPr/>
          <p:nvPr/>
        </p:nvSpPr>
        <p:spPr>
          <a:xfrm>
            <a:off x="4638194" y="1905750"/>
            <a:ext cx="180076" cy="174389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30D50-DF65-CD40-8192-276139E5CE34}"/>
              </a:ext>
            </a:extLst>
          </p:cNvPr>
          <p:cNvSpPr txBox="1"/>
          <p:nvPr/>
        </p:nvSpPr>
        <p:spPr>
          <a:xfrm>
            <a:off x="5772648" y="2321004"/>
            <a:ext cx="5791533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Dog</a:t>
            </a:r>
            <a:r>
              <a:rPr lang="ko-KR" altLang="en-US" sz="1100" dirty="0"/>
              <a:t>라는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속성값으로 </a:t>
            </a:r>
            <a:r>
              <a:rPr lang="en-US" altLang="ko-KR" sz="1100" dirty="0"/>
              <a:t>age, name, weight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지정하고</a:t>
            </a:r>
            <a:endParaRPr lang="en-US" altLang="ko-KR" sz="1100" dirty="0"/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라는 자기자신을 인수로 갖는</a:t>
            </a:r>
            <a:r>
              <a:rPr lang="en-US" altLang="ko-KR" sz="1100" dirty="0"/>
              <a:t>(self)</a:t>
            </a:r>
            <a:r>
              <a:rPr lang="ko-KR" altLang="en-US" sz="1100" dirty="0"/>
              <a:t> 메서드함수를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함수는 자신의 객체의 속성인 </a:t>
            </a:r>
            <a:r>
              <a:rPr lang="en-US" altLang="ko-KR" sz="1100" dirty="0"/>
              <a:t>name</a:t>
            </a:r>
            <a:r>
              <a:rPr lang="ko-KR" altLang="en-US" sz="1100" dirty="0" err="1"/>
              <a:t>과함께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멍멍을</a:t>
            </a:r>
            <a:r>
              <a:rPr lang="ko-KR" altLang="en-US" sz="1100" dirty="0"/>
              <a:t> 출력하도록 하게합니다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008379-C6B4-0C47-89C0-21C37D1261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18270" y="2705725"/>
            <a:ext cx="954378" cy="712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C84928A1-B84B-5145-A81D-359C4AAA5C4C}"/>
              </a:ext>
            </a:extLst>
          </p:cNvPr>
          <p:cNvSpPr/>
          <p:nvPr/>
        </p:nvSpPr>
        <p:spPr>
          <a:xfrm>
            <a:off x="3031712" y="3934658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521789-0353-4546-B773-AC0CD5E2604B}"/>
              </a:ext>
            </a:extLst>
          </p:cNvPr>
          <p:cNvCxnSpPr>
            <a:cxnSpLocks/>
          </p:cNvCxnSpPr>
          <p:nvPr/>
        </p:nvCxnSpPr>
        <p:spPr>
          <a:xfrm flipV="1">
            <a:off x="3156667" y="4328866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5A290-B032-004D-9E7E-26F7FE6FFE86}"/>
              </a:ext>
            </a:extLst>
          </p:cNvPr>
          <p:cNvSpPr txBox="1"/>
          <p:nvPr/>
        </p:nvSpPr>
        <p:spPr>
          <a:xfrm>
            <a:off x="5009322" y="4113422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myDog</a:t>
            </a:r>
            <a:r>
              <a:rPr lang="ko-KR" altLang="en-US" sz="1100" dirty="0"/>
              <a:t>라는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클래스객체의 인스턴스를 생성해줍니다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해당 속성값에 맞게 값을 입력해준 모습입니다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E70557-0C04-1744-8233-A703C42DA1E9}"/>
              </a:ext>
            </a:extLst>
          </p:cNvPr>
          <p:cNvCxnSpPr>
            <a:cxnSpLocks/>
          </p:cNvCxnSpPr>
          <p:nvPr/>
        </p:nvCxnSpPr>
        <p:spPr>
          <a:xfrm flipV="1">
            <a:off x="2386715" y="4920178"/>
            <a:ext cx="269416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636DA-2568-E24D-84B2-B96BF692D584}"/>
              </a:ext>
            </a:extLst>
          </p:cNvPr>
          <p:cNvSpPr txBox="1"/>
          <p:nvPr/>
        </p:nvSpPr>
        <p:spPr>
          <a:xfrm>
            <a:off x="5064981" y="4789373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이후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 객체의 메서드함수인 </a:t>
            </a:r>
            <a:r>
              <a:rPr lang="en-US" altLang="ko-KR" sz="1100" dirty="0"/>
              <a:t>bark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호출해 준 모습입니다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93B2E407-8D78-A349-BCFD-5B50C0D06F90}"/>
              </a:ext>
            </a:extLst>
          </p:cNvPr>
          <p:cNvSpPr/>
          <p:nvPr/>
        </p:nvSpPr>
        <p:spPr>
          <a:xfrm>
            <a:off x="3227691" y="5269483"/>
            <a:ext cx="143662" cy="103589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99A8A7-7D1C-224A-BB98-B010EB82F200}"/>
              </a:ext>
            </a:extLst>
          </p:cNvPr>
          <p:cNvCxnSpPr>
            <a:cxnSpLocks/>
          </p:cNvCxnSpPr>
          <p:nvPr/>
        </p:nvCxnSpPr>
        <p:spPr>
          <a:xfrm flipV="1">
            <a:off x="3371353" y="5787429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2F653-EEA2-4B46-AE4C-63683C31DA45}"/>
              </a:ext>
            </a:extLst>
          </p:cNvPr>
          <p:cNvSpPr txBox="1"/>
          <p:nvPr/>
        </p:nvSpPr>
        <p:spPr>
          <a:xfrm>
            <a:off x="5224008" y="557940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방식으로 인스턴스를 생성하고 값을 입력해준 뒤</a:t>
            </a:r>
            <a:endParaRPr lang="en-US" altLang="ko-KR" sz="1100" dirty="0"/>
          </a:p>
          <a:p>
            <a:r>
              <a:rPr lang="ko-KR" altLang="en-US" sz="1100" dirty="0"/>
              <a:t>메서드함수를 호출해준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54F45-7F26-9647-85E7-518CFDC3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8" y="2629230"/>
            <a:ext cx="1889932" cy="6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3683049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메서드 함수를 </a:t>
            </a:r>
            <a:r>
              <a:rPr lang="en-US" altLang="ko-KR" sz="1100" dirty="0"/>
              <a:t>2</a:t>
            </a:r>
            <a:r>
              <a:rPr lang="ko-KR" altLang="en-US" sz="1100" dirty="0"/>
              <a:t>번 호출해준 모습 그대로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인스턴스에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 출력된 모습을 보입니다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9FE08-A8AB-304A-B922-5A3FB5C9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2011378"/>
            <a:ext cx="4718176" cy="3538632"/>
          </a:xfrm>
          <a:prstGeom prst="rect">
            <a:avLst/>
          </a:prstGeom>
        </p:spPr>
      </p:pic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2538731" y="2320543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2663686" y="2714752"/>
            <a:ext cx="286247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526157" y="2499307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Transactions</a:t>
            </a:r>
            <a:r>
              <a:rPr lang="ko-KR" altLang="en-US" sz="1100" dirty="0"/>
              <a:t>라는 클래스객체를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클래스의 속성값으로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이 들어갑니다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3697172" y="3429000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3822127" y="3816935"/>
            <a:ext cx="179010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526157" y="3447976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save</a:t>
            </a:r>
            <a:r>
              <a:rPr lang="ko-KR" altLang="en-US" sz="1100" dirty="0"/>
              <a:t>라는 자기자신과 </a:t>
            </a:r>
            <a:r>
              <a:rPr lang="en-US" altLang="ko-KR" sz="1100" dirty="0"/>
              <a:t>cost, card, item</a:t>
            </a:r>
            <a:r>
              <a:rPr lang="ko-KR" altLang="en-US" sz="1100" dirty="0"/>
              <a:t>이라는 인수를 가지는 메서드함수를 정의합니다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self.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클래스객체</a:t>
            </a:r>
            <a:r>
              <a:rPr lang="ko-KR" altLang="en-US" sz="1100" dirty="0"/>
              <a:t> 자신의 속성값에 각 인수로 받아온 값들을</a:t>
            </a:r>
            <a:endParaRPr lang="en-US" altLang="ko-KR" sz="1100" dirty="0"/>
          </a:p>
          <a:p>
            <a:r>
              <a:rPr lang="ko-KR" altLang="en-US" sz="1100" dirty="0"/>
              <a:t>저장하는 역할을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 err="1"/>
              <a:t>save_file</a:t>
            </a:r>
            <a:r>
              <a:rPr lang="ko-KR" altLang="en-US" sz="1100" dirty="0"/>
              <a:t>이라는 다른 메서드함수를 호출합니다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311471" y="4581788"/>
            <a:ext cx="214686" cy="90461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418814" y="5034093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24939" y="4448199"/>
            <a:ext cx="6125027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save_file</a:t>
            </a:r>
            <a:r>
              <a:rPr lang="ko-KR" altLang="en-US" sz="1100" dirty="0"/>
              <a:t>이라는 자기자신을 인수로 가지는 메서드 함수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함수 내에선 </a:t>
            </a:r>
            <a:r>
              <a:rPr lang="en-US" altLang="ko-KR" sz="1100" dirty="0"/>
              <a:t>open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transaction.txt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파일끝</a:t>
            </a:r>
            <a:r>
              <a:rPr lang="ko-KR" altLang="en-US" sz="1100" dirty="0"/>
              <a:t> 쓰기 모드</a:t>
            </a:r>
            <a:r>
              <a:rPr lang="en-US" altLang="ko-KR" sz="1100" dirty="0"/>
              <a:t>(a)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열게합니다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/>
              <a:t>write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해당 파일에 받아온 인수들을 조합하여 </a:t>
            </a:r>
            <a:r>
              <a:rPr lang="en-US" altLang="ko-KR" sz="1100" dirty="0"/>
              <a:t>string</a:t>
            </a:r>
            <a:r>
              <a:rPr lang="ko-KR" altLang="en-US" sz="1100" dirty="0"/>
              <a:t>데이터를 쓰게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자의 정수형</a:t>
            </a:r>
            <a:r>
              <a:rPr lang="en-US" altLang="ko-KR" sz="1100" dirty="0"/>
              <a:t>(07d), 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(16s), </a:t>
            </a:r>
            <a:r>
              <a:rPr lang="ko-KR" altLang="en-US" sz="1100" dirty="0"/>
              <a:t>다시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</a:t>
            </a:r>
            <a:r>
              <a:rPr lang="ko-KR" altLang="en-US" sz="1100" dirty="0"/>
              <a:t> 형식으로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파일을 쓰고 난 후 </a:t>
            </a:r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통하여 파일을 닫게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61F07-D808-754D-BF69-D0DC77D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05" y="5190052"/>
            <a:ext cx="2374279" cy="14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902A0-5EF1-F240-B8A2-8F1D49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" y="2086901"/>
            <a:ext cx="5042971" cy="33718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4176700" y="2117925"/>
            <a:ext cx="117004" cy="5475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4293703" y="2393645"/>
            <a:ext cx="1125111" cy="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348423" y="211458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아이템메뉴에 해당하는 문자열리스트 </a:t>
            </a:r>
            <a:r>
              <a:rPr lang="en-US" altLang="ko-KR" sz="1100" dirty="0"/>
              <a:t>item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r>
              <a:rPr lang="ko-KR" altLang="en-US" sz="1100" dirty="0"/>
              <a:t>가격을 나타내는 </a:t>
            </a:r>
            <a:r>
              <a:rPr lang="ko-KR" altLang="en-US" sz="1100" dirty="0" err="1"/>
              <a:t>실수리스트</a:t>
            </a:r>
            <a:r>
              <a:rPr lang="ko-KR" altLang="en-US" sz="1100" dirty="0"/>
              <a:t> </a:t>
            </a:r>
            <a:r>
              <a:rPr lang="en-US" altLang="ko-KR" sz="1100" dirty="0"/>
              <a:t>prices,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while</a:t>
            </a:r>
            <a:r>
              <a:rPr lang="ko-KR" altLang="en-US" sz="1100" dirty="0"/>
              <a:t>루프의 조건을 담당할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4114948" y="3023682"/>
            <a:ext cx="129671" cy="1110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4228753" y="3576526"/>
            <a:ext cx="119006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399750" y="3154664"/>
            <a:ext cx="6125027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옵션</a:t>
            </a:r>
            <a:r>
              <a:rPr lang="en-US" altLang="ko-KR" sz="1100" dirty="0"/>
              <a:t>(</a:t>
            </a:r>
            <a:r>
              <a:rPr lang="ko-KR" altLang="en-US" sz="1100" dirty="0"/>
              <a:t>메뉴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출력하게 해줄 부분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메뉴를 순서대로 출력하기 위해 변수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을 저장하게 한 후</a:t>
            </a:r>
            <a:endParaRPr lang="en-US" altLang="ko-KR" sz="1100" dirty="0"/>
          </a:p>
          <a:p>
            <a:r>
              <a:rPr lang="ko-KR" altLang="en-US" sz="1100" dirty="0"/>
              <a:t>아이템 메뉴에 해당하는 </a:t>
            </a:r>
            <a:r>
              <a:rPr lang="en-US" altLang="ko-KR" sz="1100" dirty="0"/>
              <a:t>item </a:t>
            </a:r>
            <a:r>
              <a:rPr lang="ko-KR" altLang="en-US" sz="1100" dirty="0"/>
              <a:t>리스트를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이용하여 </a:t>
            </a:r>
            <a:r>
              <a:rPr lang="en-US" altLang="ko-KR" sz="1100" dirty="0"/>
              <a:t>option</a:t>
            </a:r>
            <a:r>
              <a:rPr lang="ko-KR" altLang="en-US" sz="1100" dirty="0"/>
              <a:t>과 함께 출력한 후</a:t>
            </a:r>
            <a:endParaRPr lang="en-US" altLang="ko-KR" sz="1100" dirty="0"/>
          </a:p>
          <a:p>
            <a:r>
              <a:rPr lang="ko-KR" altLang="en-US" sz="1100" dirty="0"/>
              <a:t>다시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씩 더해서 다음 리스트 순서에 맞게 출력하게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마지막으로 </a:t>
            </a:r>
            <a:r>
              <a:rPr lang="ko-KR" altLang="en-US" sz="1100" dirty="0" err="1"/>
              <a:t>종료메뉴와</a:t>
            </a:r>
            <a:r>
              <a:rPr lang="ko-KR" altLang="en-US" sz="1100" dirty="0"/>
              <a:t> 옵션을 출력해 준 후 사용자에게</a:t>
            </a:r>
            <a:endParaRPr lang="en-US" altLang="ko-KR" sz="1100" dirty="0"/>
          </a:p>
          <a:p>
            <a:r>
              <a:rPr lang="ko-KR" altLang="en-US" sz="1100" dirty="0"/>
              <a:t>원하는 </a:t>
            </a:r>
            <a:r>
              <a:rPr lang="ko-KR" altLang="en-US" sz="1100" dirty="0" err="1"/>
              <a:t>메뉴값을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입력받아</a:t>
            </a:r>
            <a:r>
              <a:rPr lang="ko-KR" altLang="en-US" sz="1100" dirty="0"/>
              <a:t>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112688" y="4334115"/>
            <a:ext cx="306125" cy="1107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348423" y="4888112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17026" y="4459082"/>
            <a:ext cx="6125027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</a:t>
            </a:r>
            <a:r>
              <a:rPr lang="ko-KR" altLang="en-US" sz="1100" dirty="0"/>
              <a:t>분기를 통해 </a:t>
            </a:r>
            <a:r>
              <a:rPr lang="ko-KR" altLang="en-US" sz="1100" dirty="0" err="1"/>
              <a:t>종료메뉴의</a:t>
            </a:r>
            <a:r>
              <a:rPr lang="ko-KR" altLang="en-US" sz="1100" dirty="0"/>
              <a:t> 경우를 추리게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선택한 </a:t>
            </a:r>
            <a:r>
              <a:rPr lang="ko-KR" altLang="en-US" sz="1100" dirty="0" err="1"/>
              <a:t>종료메뉴에</a:t>
            </a:r>
            <a:r>
              <a:rPr lang="ko-KR" altLang="en-US" sz="1100" dirty="0"/>
              <a:t> 해당하는 숫자가 마지막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변수와 일치한다면</a:t>
            </a:r>
            <a:endParaRPr lang="en-US" altLang="ko-KR" sz="1100" dirty="0"/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선택메뉴는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종료메뉴가</a:t>
            </a:r>
            <a:r>
              <a:rPr lang="ko-KR" altLang="en-US" sz="1100" dirty="0"/>
              <a:t> 맞으므로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</a:t>
            </a:r>
            <a:r>
              <a:rPr lang="en-US" altLang="ko-KR" sz="1100" dirty="0"/>
              <a:t>False</a:t>
            </a:r>
            <a:r>
              <a:rPr lang="ko-KR" altLang="en-US" sz="1100" dirty="0"/>
              <a:t>로 변경하여</a:t>
            </a:r>
            <a:endParaRPr lang="en-US" altLang="ko-KR" sz="1100" dirty="0"/>
          </a:p>
          <a:p>
            <a:r>
              <a:rPr lang="en-US" altLang="ko-KR" sz="1100" dirty="0"/>
              <a:t>while</a:t>
            </a:r>
            <a:r>
              <a:rPr lang="ko-KR" altLang="en-US" sz="1100" dirty="0"/>
              <a:t>문을 벗어나도록 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이외의 경우 모두 </a:t>
            </a:r>
            <a:r>
              <a:rPr lang="ko-KR" altLang="en-US" sz="1100" dirty="0" err="1"/>
              <a:t>종료메뉴를</a:t>
            </a:r>
            <a:r>
              <a:rPr lang="ko-KR" altLang="en-US" sz="1100" dirty="0"/>
              <a:t> 제외한 메뉴를 </a:t>
            </a:r>
            <a:r>
              <a:rPr lang="ko-KR" altLang="en-US" sz="1100" dirty="0" err="1"/>
              <a:t>선택한것이</a:t>
            </a:r>
            <a:r>
              <a:rPr lang="ko-KR" altLang="en-US" sz="1100" dirty="0"/>
              <a:t>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else</a:t>
            </a:r>
            <a:r>
              <a:rPr lang="ko-KR" altLang="en-US" sz="1100" dirty="0"/>
              <a:t>문에서 </a:t>
            </a:r>
            <a:r>
              <a:rPr lang="en-US" altLang="ko-KR" sz="1100" dirty="0"/>
              <a:t>card</a:t>
            </a:r>
            <a:r>
              <a:rPr lang="ko-KR" altLang="en-US" sz="1100" dirty="0"/>
              <a:t>변수에 카드번호를 </a:t>
            </a:r>
            <a:r>
              <a:rPr lang="ko-KR" altLang="en-US" sz="1100" dirty="0" err="1"/>
              <a:t>입력받게</a:t>
            </a:r>
            <a:r>
              <a:rPr lang="ko-KR" altLang="en-US" sz="1100" dirty="0"/>
              <a:t> 한 후</a:t>
            </a:r>
            <a:endParaRPr lang="en-US" altLang="ko-KR" sz="1100" dirty="0"/>
          </a:p>
          <a:p>
            <a:r>
              <a:rPr lang="en-US" altLang="ko-KR" sz="1100" dirty="0"/>
              <a:t>trans</a:t>
            </a:r>
            <a:r>
              <a:rPr lang="ko-KR" altLang="en-US" sz="1100" dirty="0"/>
              <a:t>라는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 인스턴스를 생성하고</a:t>
            </a:r>
            <a:endParaRPr lang="en-US" altLang="ko-KR" sz="1100" dirty="0"/>
          </a:p>
          <a:p>
            <a:r>
              <a:rPr lang="ko-KR" altLang="en-US" sz="1100" dirty="0"/>
              <a:t>앞서 선택했던 정보들을 </a:t>
            </a:r>
            <a:r>
              <a:rPr lang="en-US" altLang="ko-KR" sz="1100" dirty="0"/>
              <a:t>trans</a:t>
            </a:r>
            <a:r>
              <a:rPr lang="ko-KR" altLang="en-US" sz="1100" dirty="0"/>
              <a:t>의 </a:t>
            </a:r>
            <a:r>
              <a:rPr lang="en-US" altLang="ko-KR" sz="1100" dirty="0"/>
              <a:t>save</a:t>
            </a:r>
            <a:r>
              <a:rPr lang="ko-KR" altLang="en-US" sz="1100" dirty="0"/>
              <a:t> 메서드함수를 이용하여 파일에 저장하게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1FCF35-6A6F-A344-BCF1-1CD846CA4D31}"/>
              </a:ext>
            </a:extLst>
          </p:cNvPr>
          <p:cNvCxnSpPr>
            <a:cxnSpLocks/>
          </p:cNvCxnSpPr>
          <p:nvPr/>
        </p:nvCxnSpPr>
        <p:spPr>
          <a:xfrm flipV="1">
            <a:off x="1437583" y="2840251"/>
            <a:ext cx="398123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73C91-F711-AA41-88E9-D7F6830F35BC}"/>
              </a:ext>
            </a:extLst>
          </p:cNvPr>
          <p:cNvSpPr txBox="1"/>
          <p:nvPr/>
        </p:nvSpPr>
        <p:spPr>
          <a:xfrm>
            <a:off x="5410901" y="2714752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running</a:t>
            </a:r>
            <a:r>
              <a:rPr lang="ko-KR" altLang="en-US" sz="1100" dirty="0"/>
              <a:t>의 상태를 기준으로 루프를 실행하는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008566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1025</Words>
  <Application>Microsoft Macintosh PowerPoint</Application>
  <PresentationFormat>와이드스크린</PresentationFormat>
  <Paragraphs>159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523</cp:revision>
  <dcterms:created xsi:type="dcterms:W3CDTF">2020-09-01T02:41:10Z</dcterms:created>
  <dcterms:modified xsi:type="dcterms:W3CDTF">2021-09-05T16:18:32Z</dcterms:modified>
</cp:coreProperties>
</file>