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701040" y="440055"/>
            <a:ext cx="326771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마우스&lt;-&gt;액터 상호작용 구조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2495550" y="1509395"/>
            <a:ext cx="405130" cy="40513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34565" y="1081405"/>
            <a:ext cx="9398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마우스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4860" y="3185795"/>
            <a:ext cx="1545590" cy="4762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ScreenActor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990080" y="4018280"/>
            <a:ext cx="1545590" cy="4762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BackActor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206365" y="523240"/>
            <a:ext cx="19500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상호작용 순서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5123815" y="1070610"/>
            <a:ext cx="27457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1.닿았냐?or 진행상태냐?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>
            <a:off x="6347460" y="1699895"/>
            <a:ext cx="635" cy="4997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>
            <a:off x="6715760" y="1937385"/>
            <a:ext cx="1094105" cy="127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7917815" y="1451610"/>
            <a:ext cx="37915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Change Mouse(interactable)(닿)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Change Mouse(Unavailable)(진)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2"/>
          <p:cNvCxnSpPr/>
          <p:nvPr/>
        </p:nvCxnSpPr>
        <p:spPr>
          <a:xfrm rot="0" flipV="1">
            <a:off x="4077335" y="1188720"/>
            <a:ext cx="892175" cy="820420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3"/>
          <p:cNvSpPr txBox="1">
            <a:spLocks/>
          </p:cNvSpPr>
          <p:nvPr/>
        </p:nvSpPr>
        <p:spPr>
          <a:xfrm rot="0">
            <a:off x="5135880" y="2378710"/>
            <a:ext cx="27457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2.ScreenActor냐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BackActor냐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5"/>
          <p:cNvCxnSpPr/>
          <p:nvPr/>
        </p:nvCxnSpPr>
        <p:spPr>
          <a:xfrm rot="0">
            <a:off x="7108190" y="2555875"/>
            <a:ext cx="1094105" cy="127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7"/>
          <p:cNvCxnSpPr/>
          <p:nvPr/>
        </p:nvCxnSpPr>
        <p:spPr>
          <a:xfrm rot="0">
            <a:off x="7060565" y="2864485"/>
            <a:ext cx="1153795" cy="452755"/>
          </a:xfrm>
          <a:prstGeom prst="bent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8"/>
          <p:cNvSpPr txBox="1">
            <a:spLocks/>
          </p:cNvSpPr>
          <p:nvPr/>
        </p:nvSpPr>
        <p:spPr>
          <a:xfrm rot="0">
            <a:off x="8286750" y="2367915"/>
            <a:ext cx="311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Change Mouse(Hand)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9"/>
          <p:cNvSpPr txBox="1">
            <a:spLocks/>
          </p:cNvSpPr>
          <p:nvPr/>
        </p:nvSpPr>
        <p:spPr>
          <a:xfrm rot="0">
            <a:off x="8310880" y="3187700"/>
            <a:ext cx="311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Change Mouse(interactable)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21"/>
          <p:cNvCxnSpPr/>
          <p:nvPr/>
        </p:nvCxnSpPr>
        <p:spPr>
          <a:xfrm rot="10800000" flipV="1">
            <a:off x="2484120" y="2924175"/>
            <a:ext cx="2651760" cy="440055"/>
          </a:xfrm>
          <a:prstGeom prst="bentConnector3">
            <a:avLst>
              <a:gd name="adj1" fmla="val 5000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23"/>
          <p:cNvCxnSpPr/>
          <p:nvPr/>
        </p:nvCxnSpPr>
        <p:spPr>
          <a:xfrm rot="16200000" flipH="1">
            <a:off x="6561455" y="3352165"/>
            <a:ext cx="713740" cy="618490"/>
          </a:xfrm>
          <a:prstGeom prst="bentConnector3">
            <a:avLst>
              <a:gd name="adj1" fmla="val 49861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4"/>
          <p:cNvSpPr txBox="1">
            <a:spLocks/>
          </p:cNvSpPr>
          <p:nvPr/>
        </p:nvSpPr>
        <p:spPr>
          <a:xfrm rot="0">
            <a:off x="787400" y="4020185"/>
            <a:ext cx="1198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1.잡았냐?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5"/>
          <p:cNvCxnSpPr/>
          <p:nvPr/>
        </p:nvCxnSpPr>
        <p:spPr>
          <a:xfrm rot="0" flipH="1">
            <a:off x="1319530" y="3792220"/>
            <a:ext cx="12700" cy="2501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6"/>
          <p:cNvCxnSpPr/>
          <p:nvPr/>
        </p:nvCxnSpPr>
        <p:spPr>
          <a:xfrm rot="0">
            <a:off x="2021205" y="4208780"/>
            <a:ext cx="546735" cy="11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7"/>
          <p:cNvSpPr txBox="1">
            <a:spLocks/>
          </p:cNvSpPr>
          <p:nvPr/>
        </p:nvSpPr>
        <p:spPr>
          <a:xfrm rot="0">
            <a:off x="2616835" y="3937635"/>
            <a:ext cx="3624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Change Mouse(HandTakeover)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잡은게press일때 BackActor false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8"/>
          <p:cNvSpPr txBox="1">
            <a:spLocks/>
          </p:cNvSpPr>
          <p:nvPr/>
        </p:nvSpPr>
        <p:spPr>
          <a:xfrm rot="0">
            <a:off x="228600" y="2381250"/>
            <a:ext cx="33623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bool IsScreenActor=true;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bool IsBackActor=false;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9"/>
          <p:cNvSpPr txBox="1">
            <a:spLocks/>
          </p:cNvSpPr>
          <p:nvPr/>
        </p:nvSpPr>
        <p:spPr>
          <a:xfrm rot="0">
            <a:off x="8656955" y="4022090"/>
            <a:ext cx="33623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bool IsScreenActor=true;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bool IsBackActor=true;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0"/>
          <p:cNvCxnSpPr/>
          <p:nvPr/>
        </p:nvCxnSpPr>
        <p:spPr>
          <a:xfrm rot="0">
            <a:off x="7774305" y="4612640"/>
            <a:ext cx="12065" cy="309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31"/>
          <p:cNvSpPr txBox="1">
            <a:spLocks/>
          </p:cNvSpPr>
          <p:nvPr/>
        </p:nvSpPr>
        <p:spPr>
          <a:xfrm rot="0">
            <a:off x="6883400" y="5017135"/>
            <a:ext cx="17589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클릭했냐?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 rot="0">
            <a:off x="9154160" y="5017770"/>
            <a:ext cx="22936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Actor개인이 Check?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+Create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33"/>
          <p:cNvCxnSpPr/>
          <p:nvPr/>
        </p:nvCxnSpPr>
        <p:spPr>
          <a:xfrm rot="0">
            <a:off x="8486775" y="5218430"/>
            <a:ext cx="500380" cy="127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4"/>
          <p:cNvCxnSpPr/>
          <p:nvPr/>
        </p:nvCxnSpPr>
        <p:spPr>
          <a:xfrm rot="0">
            <a:off x="1355725" y="4470400"/>
            <a:ext cx="11430" cy="3803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5"/>
          <p:cNvSpPr txBox="1">
            <a:spLocks/>
          </p:cNvSpPr>
          <p:nvPr/>
        </p:nvSpPr>
        <p:spPr>
          <a:xfrm rot="0">
            <a:off x="514350" y="4912360"/>
            <a:ext cx="20891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2.잡은걸 상호작용 할거냐?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6"/>
          <p:cNvSpPr txBox="1">
            <a:spLocks/>
          </p:cNvSpPr>
          <p:nvPr/>
        </p:nvSpPr>
        <p:spPr>
          <a:xfrm rot="0">
            <a:off x="2866390" y="5567045"/>
            <a:ext cx="3766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IsScreenActor가 True고, Actor가 가지고있는State에따라 작용하게끔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7"/>
          <p:cNvCxnSpPr/>
          <p:nvPr/>
        </p:nvCxnSpPr>
        <p:spPr>
          <a:xfrm rot="0">
            <a:off x="2044700" y="5455920"/>
            <a:ext cx="737235" cy="333375"/>
          </a:xfrm>
          <a:prstGeom prst="bent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8"/>
          <p:cNvSpPr txBox="1">
            <a:spLocks/>
          </p:cNvSpPr>
          <p:nvPr/>
        </p:nvSpPr>
        <p:spPr>
          <a:xfrm rot="0">
            <a:off x="606425" y="380365"/>
            <a:ext cx="50761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Actor Base가 관리해야하는것?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39"/>
          <p:cNvSpPr>
            <a:spLocks/>
          </p:cNvSpPr>
          <p:nvPr/>
        </p:nvSpPr>
        <p:spPr>
          <a:xfrm rot="0">
            <a:off x="748665" y="1093470"/>
            <a:ext cx="3578225" cy="10826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G_ActorBase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(Back Actor)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40"/>
          <p:cNvSpPr>
            <a:spLocks/>
          </p:cNvSpPr>
          <p:nvPr/>
        </p:nvSpPr>
        <p:spPr>
          <a:xfrm rot="0">
            <a:off x="749300" y="5610860"/>
            <a:ext cx="3578225" cy="10826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S_ActorBase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(Screen Actor)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1"/>
          <p:cNvCxnSpPr/>
          <p:nvPr/>
        </p:nvCxnSpPr>
        <p:spPr>
          <a:xfrm rot="0" flipV="1">
            <a:off x="4564380" y="879475"/>
            <a:ext cx="761365" cy="2622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42"/>
          <p:cNvSpPr txBox="1">
            <a:spLocks/>
          </p:cNvSpPr>
          <p:nvPr/>
        </p:nvSpPr>
        <p:spPr>
          <a:xfrm rot="0">
            <a:off x="5467350" y="665480"/>
            <a:ext cx="2580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Repeat(흔들림)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3"/>
          <p:cNvSpPr txBox="1">
            <a:spLocks/>
          </p:cNvSpPr>
          <p:nvPr/>
        </p:nvSpPr>
        <p:spPr>
          <a:xfrm rot="0">
            <a:off x="1248410" y="3174365"/>
            <a:ext cx="25800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Init(return Render)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AnimationInit(”)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AnimationImageLoad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44"/>
          <p:cNvCxnSpPr/>
          <p:nvPr/>
        </p:nvCxnSpPr>
        <p:spPr>
          <a:xfrm rot="0" flipV="1">
            <a:off x="4552950" y="1569085"/>
            <a:ext cx="844550" cy="127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45"/>
          <p:cNvSpPr txBox="1">
            <a:spLocks/>
          </p:cNvSpPr>
          <p:nvPr/>
        </p:nvSpPr>
        <p:spPr>
          <a:xfrm rot="0">
            <a:off x="5467985" y="1355090"/>
            <a:ext cx="2580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MainMenu Functional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46"/>
          <p:cNvCxnSpPr/>
          <p:nvPr/>
        </p:nvCxnSpPr>
        <p:spPr>
          <a:xfrm rot="0" flipV="1">
            <a:off x="4434840" y="5729605"/>
            <a:ext cx="844550" cy="127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47"/>
          <p:cNvSpPr txBox="1">
            <a:spLocks/>
          </p:cNvSpPr>
          <p:nvPr/>
        </p:nvSpPr>
        <p:spPr>
          <a:xfrm rot="0">
            <a:off x="5349875" y="5527675"/>
            <a:ext cx="2805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CatchCheck(return bool)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8"/>
          <p:cNvSpPr txBox="1">
            <a:spLocks/>
          </p:cNvSpPr>
          <p:nvPr/>
        </p:nvSpPr>
        <p:spPr>
          <a:xfrm rot="0">
            <a:off x="9532620" y="570865"/>
            <a:ext cx="2580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Mouse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49"/>
          <p:cNvSpPr>
            <a:spLocks/>
          </p:cNvSpPr>
          <p:nvPr/>
        </p:nvSpPr>
        <p:spPr>
          <a:xfrm rot="0">
            <a:off x="9735185" y="1093470"/>
            <a:ext cx="594995" cy="59499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50"/>
          <p:cNvCxnSpPr/>
          <p:nvPr/>
        </p:nvCxnSpPr>
        <p:spPr>
          <a:xfrm rot="0" flipH="1">
            <a:off x="8997950" y="1783080"/>
            <a:ext cx="654685" cy="3333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51"/>
          <p:cNvCxnSpPr/>
          <p:nvPr/>
        </p:nvCxnSpPr>
        <p:spPr>
          <a:xfrm rot="0">
            <a:off x="2341245" y="2329815"/>
            <a:ext cx="12700" cy="76136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52"/>
          <p:cNvCxnSpPr/>
          <p:nvPr/>
        </p:nvCxnSpPr>
        <p:spPr>
          <a:xfrm rot="0">
            <a:off x="2329815" y="4291330"/>
            <a:ext cx="12065" cy="96329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54"/>
          <p:cNvSpPr txBox="1">
            <a:spLocks/>
          </p:cNvSpPr>
          <p:nvPr/>
        </p:nvSpPr>
        <p:spPr>
          <a:xfrm>
            <a:off x="7869555" y="2175510"/>
            <a:ext cx="2758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bool IsInteractable</a:t>
            </a:r>
            <a:r>
              <a:rPr lang="ko-KR" sz="1800">
                <a:latin typeface="맑은 고딕" charset="0"/>
                <a:ea typeface="맑은 고딕" charset="0"/>
              </a:rPr>
              <a:t>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(눌려있냐?)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(상호작용 가능한상태냐?)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55"/>
          <p:cNvCxnSpPr/>
          <p:nvPr/>
        </p:nvCxnSpPr>
        <p:spPr>
          <a:xfrm rot="0" flipV="1">
            <a:off x="4446905" y="6300470"/>
            <a:ext cx="844550" cy="127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56"/>
          <p:cNvSpPr txBox="1">
            <a:spLocks/>
          </p:cNvSpPr>
          <p:nvPr/>
        </p:nvSpPr>
        <p:spPr>
          <a:xfrm rot="0">
            <a:off x="5398135" y="6146165"/>
            <a:ext cx="2805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To FollowMouse()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57"/>
          <p:cNvCxnSpPr/>
          <p:nvPr/>
        </p:nvCxnSpPr>
        <p:spPr>
          <a:xfrm rot="0" flipH="1">
            <a:off x="9034145" y="1925955"/>
            <a:ext cx="844550" cy="16167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59"/>
          <p:cNvCxnSpPr/>
          <p:nvPr/>
        </p:nvCxnSpPr>
        <p:spPr>
          <a:xfrm rot="5400000">
            <a:off x="6365875" y="3536950"/>
            <a:ext cx="2128520" cy="1449705"/>
          </a:xfrm>
          <a:prstGeom prst="bentConnector3">
            <a:avLst>
              <a:gd name="adj1" fmla="val 5000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61"/>
          <p:cNvCxnSpPr/>
          <p:nvPr/>
        </p:nvCxnSpPr>
        <p:spPr>
          <a:xfrm rot="10800000">
            <a:off x="7239000" y="1045845"/>
            <a:ext cx="1261110" cy="1130300"/>
          </a:xfrm>
          <a:prstGeom prst="bentConnector3">
            <a:avLst>
              <a:gd name="adj1" fmla="val 50074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1"/>
          <p:cNvSpPr txBox="1">
            <a:spLocks/>
          </p:cNvSpPr>
          <p:nvPr/>
        </p:nvSpPr>
        <p:spPr>
          <a:xfrm rot="0">
            <a:off x="8383270" y="3649345"/>
            <a:ext cx="2758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닿은 Collision에따라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MouseChange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(State로 갖고있기)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유동민</dc:creator>
  <cp:lastModifiedBy>유동민</cp:lastModifiedBy>
  <dc:title>PowerPoint 프레젠테이션</dc:title>
  <cp:version>9.102.73.43337</cp:version>
</cp:coreProperties>
</file>