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4" r:id="rId2"/>
    <p:sldId id="373" r:id="rId3"/>
    <p:sldId id="37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BB"/>
    <a:srgbClr val="E27D45"/>
    <a:srgbClr val="854311"/>
    <a:srgbClr val="5C2E0C"/>
    <a:srgbClr val="773C0F"/>
    <a:srgbClr val="904812"/>
    <a:srgbClr val="993300"/>
    <a:srgbClr val="89A6C8"/>
    <a:srgbClr val="B6CDEF"/>
    <a:srgbClr val="9DB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3897085" y="285842"/>
            <a:ext cx="4767943" cy="4413523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9859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0">
                <a:defRPr/>
              </a:pPr>
              <a:r>
                <a:rPr lang="ko-KR" altLang="en-US" sz="32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나머지조</a:t>
              </a:r>
              <a:r>
                <a:rPr lang="en-US" altLang="ko-KR" sz="32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</a:t>
              </a:r>
            </a:p>
            <a:p>
              <a:pPr lvl="0" algn="ctr" latinLnBrk="0">
                <a:defRPr/>
              </a:pPr>
              <a:r>
                <a:rPr lang="en-US" altLang="ko-KR" sz="3200" b="1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R" panose="02020603020101020101" pitchFamily="18" charset="-127"/>
                </a:rPr>
                <a:t>ER-Diagram </a:t>
              </a:r>
              <a:r>
                <a:rPr lang="ko-KR" altLang="en-US" sz="3200" b="1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R" panose="02020603020101020101" pitchFamily="18" charset="-127"/>
                </a:rPr>
                <a:t>발표</a:t>
              </a:r>
              <a:endParaRPr lang="en-US" altLang="ko-KR" sz="4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5674923" y="5237252"/>
              <a:ext cx="180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7278730" y="5137239"/>
              <a:ext cx="45719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70413" y="5098751"/>
              <a:ext cx="95128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kern="0" dirty="0">
                  <a:solidFill>
                    <a:schemeClr val="bg1"/>
                  </a:solidFill>
                  <a:latin typeface="+mn-ea"/>
                </a:rPr>
                <a:t>100% </a:t>
              </a:r>
              <a:r>
                <a:rPr lang="en-US" altLang="ko-KR" sz="700" kern="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700" kern="0" dirty="0">
                  <a:solidFill>
                    <a:schemeClr val="bg1"/>
                  </a:solidFill>
                  <a:latin typeface="+mn-ea"/>
                </a:rPr>
                <a:t>참여</a:t>
              </a:r>
              <a:r>
                <a:rPr lang="en-US" altLang="ko-KR" sz="700" kern="0" dirty="0">
                  <a:solidFill>
                    <a:schemeClr val="bg1"/>
                  </a:solidFill>
                  <a:latin typeface="+mn-ea"/>
                </a:rPr>
                <a:t>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023679" y="562724"/>
            <a:ext cx="314920" cy="314920"/>
            <a:chOff x="7023679" y="1359181"/>
            <a:chExt cx="314920" cy="31492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7023679" y="1359181"/>
              <a:ext cx="314920" cy="314920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077197" y="1558545"/>
              <a:ext cx="207883" cy="4657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867055" y="562724"/>
            <a:ext cx="314920" cy="314920"/>
            <a:chOff x="7867055" y="1359181"/>
            <a:chExt cx="314920" cy="31492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867055" y="1359181"/>
              <a:ext cx="314920" cy="314920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2700000">
              <a:off x="7993254" y="1390151"/>
              <a:ext cx="62521" cy="252978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18900000">
              <a:off x="7989599" y="1390151"/>
              <a:ext cx="62521" cy="252978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444368" y="562724"/>
            <a:ext cx="314920" cy="314920"/>
            <a:chOff x="7444368" y="1359181"/>
            <a:chExt cx="314920" cy="31492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7444368" y="1359181"/>
              <a:ext cx="314920" cy="314920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497886" y="1470734"/>
              <a:ext cx="207883" cy="13516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497886" y="1424819"/>
              <a:ext cx="207883" cy="4657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눈물 방울 36"/>
          <p:cNvSpPr/>
          <p:nvPr/>
        </p:nvSpPr>
        <p:spPr>
          <a:xfrm rot="16200000">
            <a:off x="10326060" y="5390314"/>
            <a:ext cx="276225" cy="276225"/>
          </a:xfrm>
          <a:prstGeom prst="teardrop">
            <a:avLst/>
          </a:prstGeom>
          <a:solidFill>
            <a:srgbClr val="FF7C8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998622" y="6424864"/>
            <a:ext cx="1068718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/>
              <a:t>권기호</a:t>
            </a:r>
            <a:endParaRPr lang="ko-KR" altLang="en-US" sz="11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3" y="6464014"/>
            <a:ext cx="258583" cy="25858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발표일 </a:t>
            </a:r>
            <a:r>
              <a:rPr lang="en-US" altLang="ko-KR" sz="1200" dirty="0">
                <a:solidFill>
                  <a:prstClr val="white"/>
                </a:solidFill>
              </a:rPr>
              <a:t>2019 </a:t>
            </a:r>
            <a:r>
              <a:rPr lang="en-US" altLang="ko-KR" sz="1200">
                <a:solidFill>
                  <a:prstClr val="white"/>
                </a:solidFill>
              </a:rPr>
              <a:t>-04-08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C80EE7C-F8D3-4E36-9283-62BD0A1DE95D}"/>
              </a:ext>
            </a:extLst>
          </p:cNvPr>
          <p:cNvGrpSpPr/>
          <p:nvPr/>
        </p:nvGrpSpPr>
        <p:grpSpPr>
          <a:xfrm>
            <a:off x="2181684" y="6424864"/>
            <a:ext cx="1068718" cy="336884"/>
            <a:chOff x="3924396" y="6424864"/>
            <a:chExt cx="1314273" cy="336884"/>
          </a:xfrm>
        </p:grpSpPr>
        <p:sp>
          <p:nvSpPr>
            <p:cNvPr id="48" name="모서리가 둥근 직사각형 41">
              <a:extLst>
                <a:ext uri="{FF2B5EF4-FFF2-40B4-BE49-F238E27FC236}">
                  <a16:creationId xmlns:a16="http://schemas.microsoft.com/office/drawing/2014/main" id="{975D89F6-941A-4AF1-B74E-80907E40448D}"/>
                </a:ext>
              </a:extLst>
            </p:cNvPr>
            <p:cNvSpPr/>
            <p:nvPr/>
          </p:nvSpPr>
          <p:spPr>
            <a:xfrm>
              <a:off x="3924396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100"/>
                <a:t>김준혁</a:t>
              </a:r>
              <a:endParaRPr lang="ko-KR" altLang="en-US" sz="1100" dirty="0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423064F2-1385-4F1C-9932-59330647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8671" y="6462619"/>
              <a:ext cx="259977" cy="259977"/>
            </a:xfrm>
            <a:prstGeom prst="rect">
              <a:avLst/>
            </a:prstGeom>
          </p:spPr>
        </p:pic>
      </p:grpSp>
      <p:sp>
        <p:nvSpPr>
          <p:cNvPr id="50" name="모서리가 둥근 직사각형 38">
            <a:extLst>
              <a:ext uri="{FF2B5EF4-FFF2-40B4-BE49-F238E27FC236}">
                <a16:creationId xmlns:a16="http://schemas.microsoft.com/office/drawing/2014/main" id="{FCE151ED-B7F4-474D-99FE-4C72DF416551}"/>
              </a:ext>
            </a:extLst>
          </p:cNvPr>
          <p:cNvSpPr/>
          <p:nvPr/>
        </p:nvSpPr>
        <p:spPr>
          <a:xfrm>
            <a:off x="3362726" y="6424864"/>
            <a:ext cx="1068718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/>
              <a:t>정균모</a:t>
            </a:r>
            <a:endParaRPr lang="ko-KR" altLang="en-US" sz="11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AB8D458-5661-44BE-84C8-AB7D3EAE2278}"/>
              </a:ext>
            </a:extLst>
          </p:cNvPr>
          <p:cNvGrpSpPr/>
          <p:nvPr/>
        </p:nvGrpSpPr>
        <p:grpSpPr>
          <a:xfrm>
            <a:off x="4543768" y="6424864"/>
            <a:ext cx="1068718" cy="336884"/>
            <a:chOff x="3924396" y="6424864"/>
            <a:chExt cx="1314273" cy="336884"/>
          </a:xfrm>
        </p:grpSpPr>
        <p:sp>
          <p:nvSpPr>
            <p:cNvPr id="52" name="모서리가 둥근 직사각형 41">
              <a:extLst>
                <a:ext uri="{FF2B5EF4-FFF2-40B4-BE49-F238E27FC236}">
                  <a16:creationId xmlns:a16="http://schemas.microsoft.com/office/drawing/2014/main" id="{923320D2-95F2-442F-8AF5-A51DE5096845}"/>
                </a:ext>
              </a:extLst>
            </p:cNvPr>
            <p:cNvSpPr/>
            <p:nvPr/>
          </p:nvSpPr>
          <p:spPr>
            <a:xfrm>
              <a:off x="3924396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100"/>
                <a:t>유재혁</a:t>
              </a:r>
              <a:endParaRPr lang="ko-KR" altLang="en-US" sz="1100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7DC198B-ECA4-4EA9-981F-0800D21A5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85" y="6462619"/>
              <a:ext cx="259977" cy="259977"/>
            </a:xfrm>
            <a:prstGeom prst="rect">
              <a:avLst/>
            </a:prstGeom>
          </p:spPr>
        </p:pic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BAD17789-D233-4E51-9B52-A0004C2CC2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85" y="6464014"/>
            <a:ext cx="258583" cy="25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2 -0.08426 L -0.2263 -0.67801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4" y="-2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00"/>
                            </p:stCondLst>
                            <p:childTnLst>
                              <p:par>
                                <p:cTn id="1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7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762985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0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>
                <a:solidFill>
                  <a:prstClr val="white"/>
                </a:solidFill>
              </a:rPr>
              <a:t>MySQL </a:t>
            </a:r>
            <a:r>
              <a:rPr lang="en-US" altLang="ko-KR" sz="2800" b="1" i="1" kern="0">
                <a:solidFill>
                  <a:prstClr val="white"/>
                </a:solidFill>
              </a:rPr>
              <a:t>ER-Diagram</a:t>
            </a: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928915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9243004" y="358534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890226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084168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TITLE ://MySQL ER-Diagram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D00110-B1BE-4677-A77E-B534A4AB5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4" t="12543" r="52110" b="7452"/>
          <a:stretch/>
        </p:blipFill>
        <p:spPr>
          <a:xfrm>
            <a:off x="950685" y="1683685"/>
            <a:ext cx="9441938" cy="481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4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762985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0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>
                <a:solidFill>
                  <a:prstClr val="white"/>
                </a:solidFill>
              </a:rPr>
              <a:t> </a:t>
            </a:r>
            <a:r>
              <a:rPr lang="en-US" altLang="ko-KR" sz="2800" b="1" i="1" kern="0">
                <a:solidFill>
                  <a:prstClr val="white"/>
                </a:solidFill>
              </a:rPr>
              <a:t>Thank You</a:t>
            </a:r>
          </a:p>
          <a:p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FCD646-9D35-4C16-B81E-B101861FCEED}"/>
              </a:ext>
            </a:extLst>
          </p:cNvPr>
          <p:cNvSpPr/>
          <p:nvPr/>
        </p:nvSpPr>
        <p:spPr>
          <a:xfrm>
            <a:off x="950685" y="928915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9243004" y="358534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890226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084168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TITLE ://Thank You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7511B-E7A1-49FC-9396-48072EE417BB}"/>
              </a:ext>
            </a:extLst>
          </p:cNvPr>
          <p:cNvSpPr txBox="1"/>
          <p:nvPr/>
        </p:nvSpPr>
        <p:spPr>
          <a:xfrm>
            <a:off x="2352246" y="2802776"/>
            <a:ext cx="87076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>
                <a:latin typeface="휴먼옛체" panose="02030504000101010101" pitchFamily="18" charset="-127"/>
                <a:ea typeface="휴먼옛체" panose="02030504000101010101" pitchFamily="18" charset="-127"/>
              </a:rPr>
              <a:t>감사합니다</a:t>
            </a:r>
            <a:r>
              <a:rPr lang="en-US" altLang="ko-KR" sz="11500"/>
              <a:t>.</a:t>
            </a:r>
            <a:endParaRPr lang="ko-KR" altLang="en-US" sz="11500"/>
          </a:p>
        </p:txBody>
      </p:sp>
    </p:spTree>
    <p:extLst>
      <p:ext uri="{BB962C8B-B14F-4D97-AF65-F5344CB8AC3E}">
        <p14:creationId xmlns:p14="http://schemas.microsoft.com/office/powerpoint/2010/main" val="119508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31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야놀자 야체 B</vt:lpstr>
      <vt:lpstr>야놀자 야체 R</vt:lpstr>
      <vt:lpstr>휴먼옛체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유 재혁</cp:lastModifiedBy>
  <cp:revision>198</cp:revision>
  <dcterms:created xsi:type="dcterms:W3CDTF">2019-02-08T07:37:09Z</dcterms:created>
  <dcterms:modified xsi:type="dcterms:W3CDTF">2019-04-12T08:01:29Z</dcterms:modified>
</cp:coreProperties>
</file>