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90" r:id="rId3"/>
    <p:sldId id="292" r:id="rId4"/>
    <p:sldId id="293" r:id="rId5"/>
    <p:sldId id="298" r:id="rId6"/>
    <p:sldId id="294" r:id="rId7"/>
    <p:sldId id="295" r:id="rId8"/>
    <p:sldId id="297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DF0"/>
    <a:srgbClr val="E0E0E0"/>
    <a:srgbClr val="275CAB"/>
    <a:srgbClr val="1D4575"/>
    <a:srgbClr val="F29D54"/>
    <a:srgbClr val="C0C0C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595" autoAdjust="0"/>
  </p:normalViewPr>
  <p:slideViewPr>
    <p:cSldViewPr>
      <p:cViewPr varScale="1">
        <p:scale>
          <a:sx n="86" d="100"/>
          <a:sy n="86" d="100"/>
        </p:scale>
        <p:origin x="77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BFA09-DF48-46A3-B72B-67CF810C1E0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C7891-CF50-4827-A4C9-A9EE4D805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9605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786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937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154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3518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21876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5441" y="9366936"/>
            <a:ext cx="2916208" cy="4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7A062-40F8-4F59-8502-02FF636BD555}" type="slidenum">
              <a:rPr lang="en-US" altLang="ko-KR" b="0">
                <a:latin typeface="가는각진제목체" pitchFamily="18" charset="-127"/>
                <a:ea typeface="가는각진제목체" pitchFamily="18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b="0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921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8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9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B_SB_타이틀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5111142"/>
              </p:ext>
            </p:extLst>
          </p:nvPr>
        </p:nvGraphicFramePr>
        <p:xfrm>
          <a:off x="52755" y="33338"/>
          <a:ext cx="9038493" cy="425452"/>
        </p:xfrm>
        <a:graphic>
          <a:graphicData uri="http://schemas.openxmlformats.org/drawingml/2006/table">
            <a:tbl>
              <a:tblPr/>
              <a:tblGrid>
                <a:gridCol w="71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6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SW</a:t>
                      </a:r>
                      <a:r>
                        <a:rPr lang="ko-KR" altLang="en-US" sz="8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융합대학 홈페이지 구축</a:t>
                      </a:r>
                      <a:endParaRPr lang="en-US" altLang="ko-KR" sz="800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홈페이지</a:t>
                      </a:r>
                      <a:endParaRPr lang="en-US" altLang="ko-KR" sz="800" dirty="0"/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HL-ID-HOME-307</a:t>
                      </a:r>
                    </a:p>
                  </a:txBody>
                  <a:tcPr marL="82953" marR="82953" marT="45403" marB="45403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394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98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8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2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3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4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22AC-1110-42F2-BBAA-7C3D63DEE751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216A-564D-4512-A1F8-5A723B79A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%EC%8B%A4%EB%A3%A8%EC%97%A3-%EA%B7%B8%EB%A3%B9-%EC%82%AC%EB%9E%8C%EB%93%A4-27975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4937"/>
              </p:ext>
            </p:extLst>
          </p:nvPr>
        </p:nvGraphicFramePr>
        <p:xfrm>
          <a:off x="1096737" y="1928814"/>
          <a:ext cx="6515100" cy="1362075"/>
        </p:xfrm>
        <a:graphic>
          <a:graphicData uri="http://schemas.openxmlformats.org/drawingml/2006/table">
            <a:tbl>
              <a:tblPr/>
              <a:tblGrid>
                <a:gridCol w="10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프로젝트</a:t>
                      </a:r>
                    </a:p>
                  </a:txBody>
                  <a:tcPr marL="76791" marR="76791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바탕 옛한글" pitchFamily="18" charset="-127"/>
                        </a:rPr>
                        <a:t>Club Management</a:t>
                      </a:r>
                      <a:endParaRPr kumimoji="0" 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  <a:cs typeface="바탕 옛한글" pitchFamily="18" charset="-127"/>
                      </a:endParaRPr>
                    </a:p>
                  </a:txBody>
                  <a:tcPr marL="76791" marR="7679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이름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화면설계서</a:t>
                      </a:r>
                      <a:endParaRPr kumimoji="0" 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번호</a:t>
                      </a:r>
                      <a:endParaRPr kumimoji="0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HL-ID-CM-307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구분</a:t>
                      </a:r>
                      <a:endParaRPr kumimoji="0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나머지</a:t>
                      </a:r>
                      <a:endParaRPr kumimoji="0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번호</a:t>
                      </a:r>
                      <a:endParaRPr kumimoji="0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Ver. 1.0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문서 보안</a:t>
                      </a:r>
                      <a:endParaRPr kumimoji="0" 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일반</a:t>
                      </a:r>
                      <a:r>
                        <a:rPr kumimoji="0" 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대외비</a:t>
                      </a:r>
                      <a:r>
                        <a:rPr kumimoji="0" 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/ </a:t>
                      </a:r>
                      <a:r>
                        <a:rPr kumimoji="0" 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극비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개정 일자</a:t>
                      </a:r>
                      <a:endParaRPr kumimoji="0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2019-03-27</a:t>
                      </a: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작 성 자</a:t>
                      </a:r>
                      <a:endParaRPr kumimoji="0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바탕 옛한글" pitchFamily="18" charset="-127"/>
                        </a:rPr>
                        <a:t>정균모</a:t>
                      </a:r>
                      <a:endParaRPr kumimoji="0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체" pitchFamily="49" charset="-127"/>
                        <a:cs typeface="바탕 옛한글" pitchFamily="18" charset="-127"/>
                      </a:endParaRPr>
                    </a:p>
                  </a:txBody>
                  <a:tcPr marL="70884" marR="70884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484355" y="4351792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2800">
                <a:latin typeface="굴림체" pitchFamily="49" charset="-127"/>
                <a:ea typeface="굴림체" pitchFamily="49" charset="-127"/>
              </a:rPr>
              <a:t>화면 설계서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3" y="974485"/>
            <a:ext cx="1752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33180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PASS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0021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DC95BD-A329-4A7C-A60B-A3C934A88664}"/>
              </a:ext>
            </a:extLst>
          </p:cNvPr>
          <p:cNvSpPr/>
          <p:nvPr/>
        </p:nvSpPr>
        <p:spPr>
          <a:xfrm>
            <a:off x="2411760" y="1268760"/>
            <a:ext cx="2736304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140A3A-FB75-43B0-9901-A47B1645B420}"/>
              </a:ext>
            </a:extLst>
          </p:cNvPr>
          <p:cNvSpPr/>
          <p:nvPr/>
        </p:nvSpPr>
        <p:spPr>
          <a:xfrm>
            <a:off x="2483768" y="1340768"/>
            <a:ext cx="2592288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DA80E8-3262-41A5-B76E-2D546C47938F}"/>
              </a:ext>
            </a:extLst>
          </p:cNvPr>
          <p:cNvSpPr/>
          <p:nvPr/>
        </p:nvSpPr>
        <p:spPr>
          <a:xfrm>
            <a:off x="3597423" y="4682979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66FCD7-2751-4887-BE1A-455C406F1CC3}"/>
              </a:ext>
            </a:extLst>
          </p:cNvPr>
          <p:cNvSpPr/>
          <p:nvPr/>
        </p:nvSpPr>
        <p:spPr>
          <a:xfrm>
            <a:off x="2642577" y="2418422"/>
            <a:ext cx="1517851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2E9C1A9-3B6F-4D22-905A-AD73A70AD378}"/>
              </a:ext>
            </a:extLst>
          </p:cNvPr>
          <p:cNvSpPr/>
          <p:nvPr/>
        </p:nvSpPr>
        <p:spPr>
          <a:xfrm>
            <a:off x="2627784" y="1899848"/>
            <a:ext cx="1517851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학번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A60B2B-B106-4E6A-BE9C-37B760EE8BA8}"/>
              </a:ext>
            </a:extLst>
          </p:cNvPr>
          <p:cNvSpPr/>
          <p:nvPr/>
        </p:nvSpPr>
        <p:spPr>
          <a:xfrm>
            <a:off x="4283967" y="1899848"/>
            <a:ext cx="714399" cy="953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/>
              <a:t>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7CA0C2-0B10-454D-A10E-A00BBE17C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2563" y="2741593"/>
            <a:ext cx="2783934" cy="15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8579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74166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동아리 리스트 출력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별 필터링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 클릭 후 가입 버튼 클릭 시 해당 동아리 가입 페이지로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버튼 클릭 시 가입한 동아리 페이지로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2.HOME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DC95BD-A329-4A7C-A60B-A3C934A88664}"/>
              </a:ext>
            </a:extLst>
          </p:cNvPr>
          <p:cNvSpPr/>
          <p:nvPr/>
        </p:nvSpPr>
        <p:spPr>
          <a:xfrm>
            <a:off x="2411760" y="1268760"/>
            <a:ext cx="2736304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140A3A-FB75-43B0-9901-A47B1645B420}"/>
              </a:ext>
            </a:extLst>
          </p:cNvPr>
          <p:cNvSpPr/>
          <p:nvPr/>
        </p:nvSpPr>
        <p:spPr>
          <a:xfrm>
            <a:off x="2483768" y="1340768"/>
            <a:ext cx="2592288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DA80E8-3262-41A5-B76E-2D546C47938F}"/>
              </a:ext>
            </a:extLst>
          </p:cNvPr>
          <p:cNvSpPr/>
          <p:nvPr/>
        </p:nvSpPr>
        <p:spPr>
          <a:xfrm>
            <a:off x="3597423" y="4682979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88144-1061-4D85-90F5-E8B5D33A3164}"/>
              </a:ext>
            </a:extLst>
          </p:cNvPr>
          <p:cNvSpPr/>
          <p:nvPr/>
        </p:nvSpPr>
        <p:spPr>
          <a:xfrm>
            <a:off x="2838125" y="1484784"/>
            <a:ext cx="941787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E1987-96C5-4780-975A-D86E96A4911F}"/>
              </a:ext>
            </a:extLst>
          </p:cNvPr>
          <p:cNvSpPr/>
          <p:nvPr/>
        </p:nvSpPr>
        <p:spPr>
          <a:xfrm>
            <a:off x="3779912" y="1484784"/>
            <a:ext cx="941787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2EA60C-68D5-4A53-B9D0-46FAFCD85138}"/>
              </a:ext>
            </a:extLst>
          </p:cNvPr>
          <p:cNvSpPr/>
          <p:nvPr/>
        </p:nvSpPr>
        <p:spPr>
          <a:xfrm>
            <a:off x="2838125" y="2624685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동아리 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59D71B-E273-44FC-8783-BD87166CF2CC}"/>
              </a:ext>
            </a:extLst>
          </p:cNvPr>
          <p:cNvSpPr/>
          <p:nvPr/>
        </p:nvSpPr>
        <p:spPr>
          <a:xfrm>
            <a:off x="2838125" y="2908520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E88C7C-85CF-460B-8A03-28E0E06EDD5C}"/>
              </a:ext>
            </a:extLst>
          </p:cNvPr>
          <p:cNvSpPr/>
          <p:nvPr/>
        </p:nvSpPr>
        <p:spPr>
          <a:xfrm>
            <a:off x="2838125" y="3233115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394222-89C4-4A6A-9564-AB0B243E7CE1}"/>
              </a:ext>
            </a:extLst>
          </p:cNvPr>
          <p:cNvSpPr/>
          <p:nvPr/>
        </p:nvSpPr>
        <p:spPr>
          <a:xfrm>
            <a:off x="2838125" y="3535528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C8D488-FE8E-4370-91A7-EB936A9FB01F}"/>
              </a:ext>
            </a:extLst>
          </p:cNvPr>
          <p:cNvSpPr/>
          <p:nvPr/>
        </p:nvSpPr>
        <p:spPr>
          <a:xfrm>
            <a:off x="2555776" y="2624686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3270DF3-79D6-424C-836C-087EE0D82448}"/>
              </a:ext>
            </a:extLst>
          </p:cNvPr>
          <p:cNvSpPr/>
          <p:nvPr/>
        </p:nvSpPr>
        <p:spPr>
          <a:xfrm>
            <a:off x="2555776" y="3530839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C93C92-B08A-489D-8D2F-B395A426A9EB}"/>
              </a:ext>
            </a:extLst>
          </p:cNvPr>
          <p:cNvSpPr/>
          <p:nvPr/>
        </p:nvSpPr>
        <p:spPr>
          <a:xfrm>
            <a:off x="2555776" y="2902459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F684E-1FB2-4E0E-B5D2-A10819723F62}"/>
              </a:ext>
            </a:extLst>
          </p:cNvPr>
          <p:cNvSpPr/>
          <p:nvPr/>
        </p:nvSpPr>
        <p:spPr>
          <a:xfrm>
            <a:off x="2573308" y="3223812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657BEA-18ED-4E57-BC46-F8BB61DBB11D}"/>
              </a:ext>
            </a:extLst>
          </p:cNvPr>
          <p:cNvSpPr/>
          <p:nvPr/>
        </p:nvSpPr>
        <p:spPr>
          <a:xfrm>
            <a:off x="3779912" y="2204864"/>
            <a:ext cx="988632" cy="195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학술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FE639E8-5C19-4112-88E8-F7F79DBA8A0C}"/>
              </a:ext>
            </a:extLst>
          </p:cNvPr>
          <p:cNvSpPr/>
          <p:nvPr/>
        </p:nvSpPr>
        <p:spPr>
          <a:xfrm rot="10800000">
            <a:off x="4472140" y="2213798"/>
            <a:ext cx="249559" cy="1805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4DF2DE-27F1-46B2-BDBA-73075B8E316B}"/>
              </a:ext>
            </a:extLst>
          </p:cNvPr>
          <p:cNvSpPr/>
          <p:nvPr/>
        </p:nvSpPr>
        <p:spPr>
          <a:xfrm>
            <a:off x="5523527" y="2204864"/>
            <a:ext cx="988632" cy="1520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학술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운동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기타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3E48ED6-ECA0-467C-9E96-D29349195691}"/>
              </a:ext>
            </a:extLst>
          </p:cNvPr>
          <p:cNvSpPr/>
          <p:nvPr/>
        </p:nvSpPr>
        <p:spPr>
          <a:xfrm>
            <a:off x="5523527" y="1988572"/>
            <a:ext cx="988632" cy="201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CD48AE79-3BB7-4556-8E70-C09DAE865D72}"/>
              </a:ext>
            </a:extLst>
          </p:cNvPr>
          <p:cNvSpPr/>
          <p:nvPr/>
        </p:nvSpPr>
        <p:spPr>
          <a:xfrm rot="10800000">
            <a:off x="6215754" y="1997506"/>
            <a:ext cx="249559" cy="18547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BD82535-8947-4C04-AEBD-85B3A5E08B70}"/>
              </a:ext>
            </a:extLst>
          </p:cNvPr>
          <p:cNvSpPr/>
          <p:nvPr/>
        </p:nvSpPr>
        <p:spPr>
          <a:xfrm rot="1085597">
            <a:off x="4772604" y="2277518"/>
            <a:ext cx="754983" cy="384111"/>
          </a:xfrm>
          <a:prstGeom prst="rightArrow">
            <a:avLst>
              <a:gd name="adj1" fmla="val 42688"/>
              <a:gd name="adj2" fmla="val 65465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54888E-B175-471E-A6A3-5B59B282ED51}"/>
              </a:ext>
            </a:extLst>
          </p:cNvPr>
          <p:cNvGrpSpPr/>
          <p:nvPr/>
        </p:nvGrpSpPr>
        <p:grpSpPr>
          <a:xfrm>
            <a:off x="2483768" y="4077539"/>
            <a:ext cx="2592288" cy="481224"/>
            <a:chOff x="2636168" y="4077540"/>
            <a:chExt cx="2592288" cy="4812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AE8175-4102-40D9-AF09-69E3EA74786E}"/>
                </a:ext>
              </a:extLst>
            </p:cNvPr>
            <p:cNvSpPr/>
            <p:nvPr/>
          </p:nvSpPr>
          <p:spPr>
            <a:xfrm>
              <a:off x="2636168" y="4077540"/>
              <a:ext cx="2592288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8090E1-E888-43EF-9FEA-5D87B0E49F10}"/>
                </a:ext>
              </a:extLst>
            </p:cNvPr>
            <p:cNvSpPr/>
            <p:nvPr/>
          </p:nvSpPr>
          <p:spPr>
            <a:xfrm>
              <a:off x="2930231" y="4077541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가입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822036-EA84-4E68-899C-D5296768E893}"/>
                </a:ext>
              </a:extLst>
            </p:cNvPr>
            <p:cNvSpPr/>
            <p:nvPr/>
          </p:nvSpPr>
          <p:spPr>
            <a:xfrm>
              <a:off x="3979157" y="4077540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62372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42860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가입시 필요한 질문 작성 후 신청버튼을 클릭 시 동아리 회장에게 신청서 제출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103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2.1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신청서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DC95BD-A329-4A7C-A60B-A3C934A88664}"/>
              </a:ext>
            </a:extLst>
          </p:cNvPr>
          <p:cNvSpPr/>
          <p:nvPr/>
        </p:nvSpPr>
        <p:spPr>
          <a:xfrm>
            <a:off x="2411760" y="1268760"/>
            <a:ext cx="2736304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140A3A-FB75-43B0-9901-A47B1645B420}"/>
              </a:ext>
            </a:extLst>
          </p:cNvPr>
          <p:cNvSpPr/>
          <p:nvPr/>
        </p:nvSpPr>
        <p:spPr>
          <a:xfrm>
            <a:off x="2483768" y="1340768"/>
            <a:ext cx="2592288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DA80E8-3262-41A5-B76E-2D546C47938F}"/>
              </a:ext>
            </a:extLst>
          </p:cNvPr>
          <p:cNvSpPr/>
          <p:nvPr/>
        </p:nvSpPr>
        <p:spPr>
          <a:xfrm>
            <a:off x="3597423" y="4682979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88144-1061-4D85-90F5-E8B5D33A3164}"/>
              </a:ext>
            </a:extLst>
          </p:cNvPr>
          <p:cNvSpPr/>
          <p:nvPr/>
        </p:nvSpPr>
        <p:spPr>
          <a:xfrm>
            <a:off x="2838125" y="1484784"/>
            <a:ext cx="1883574" cy="25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동아리 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2EA60C-68D5-4A53-B9D0-46FAFCD85138}"/>
              </a:ext>
            </a:extLst>
          </p:cNvPr>
          <p:cNvSpPr/>
          <p:nvPr/>
        </p:nvSpPr>
        <p:spPr>
          <a:xfrm>
            <a:off x="2838125" y="1884908"/>
            <a:ext cx="1883574" cy="1926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지원 동기 </a:t>
            </a:r>
            <a:r>
              <a:rPr lang="en-US" altLang="ko-KR" dirty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…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…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767CD9-DF4D-4065-B9AD-0890BE3A81A8}"/>
              </a:ext>
            </a:extLst>
          </p:cNvPr>
          <p:cNvGrpSpPr/>
          <p:nvPr/>
        </p:nvGrpSpPr>
        <p:grpSpPr>
          <a:xfrm>
            <a:off x="2483768" y="4077539"/>
            <a:ext cx="2592288" cy="481224"/>
            <a:chOff x="2636168" y="4077540"/>
            <a:chExt cx="2592288" cy="4812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439D1F-4388-4316-A9F3-BD3DC8BAFBA6}"/>
                </a:ext>
              </a:extLst>
            </p:cNvPr>
            <p:cNvSpPr/>
            <p:nvPr/>
          </p:nvSpPr>
          <p:spPr>
            <a:xfrm>
              <a:off x="2636168" y="4077540"/>
              <a:ext cx="2592288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62AF57-C48E-480B-B3BE-F805E8B2FFBA}"/>
                </a:ext>
              </a:extLst>
            </p:cNvPr>
            <p:cNvSpPr/>
            <p:nvPr/>
          </p:nvSpPr>
          <p:spPr>
            <a:xfrm>
              <a:off x="2930231" y="4077541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신청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EE71E6-9F31-44D5-9BEF-0ABEE0211D32}"/>
                </a:ext>
              </a:extLst>
            </p:cNvPr>
            <p:cNvSpPr/>
            <p:nvPr/>
          </p:nvSpPr>
          <p:spPr>
            <a:xfrm>
              <a:off x="3979157" y="4077540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34946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동아리 리스트 출력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별 필터링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 클릭 후 가입 버튼 클릭 시 해당 동아리 가입 페이지로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버튼 클릭 시 가입한 동아리 페이지로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2.HOME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DC95BD-A329-4A7C-A60B-A3C934A88664}"/>
              </a:ext>
            </a:extLst>
          </p:cNvPr>
          <p:cNvSpPr/>
          <p:nvPr/>
        </p:nvSpPr>
        <p:spPr>
          <a:xfrm>
            <a:off x="2411760" y="1268760"/>
            <a:ext cx="2736304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140A3A-FB75-43B0-9901-A47B1645B420}"/>
              </a:ext>
            </a:extLst>
          </p:cNvPr>
          <p:cNvSpPr/>
          <p:nvPr/>
        </p:nvSpPr>
        <p:spPr>
          <a:xfrm>
            <a:off x="2483768" y="1340768"/>
            <a:ext cx="2592288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DA80E8-3262-41A5-B76E-2D546C47938F}"/>
              </a:ext>
            </a:extLst>
          </p:cNvPr>
          <p:cNvSpPr/>
          <p:nvPr/>
        </p:nvSpPr>
        <p:spPr>
          <a:xfrm>
            <a:off x="3597423" y="4682979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488144-1061-4D85-90F5-E8B5D33A3164}"/>
              </a:ext>
            </a:extLst>
          </p:cNvPr>
          <p:cNvSpPr/>
          <p:nvPr/>
        </p:nvSpPr>
        <p:spPr>
          <a:xfrm>
            <a:off x="2838125" y="1484784"/>
            <a:ext cx="941787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E1987-96C5-4780-975A-D86E96A4911F}"/>
              </a:ext>
            </a:extLst>
          </p:cNvPr>
          <p:cNvSpPr/>
          <p:nvPr/>
        </p:nvSpPr>
        <p:spPr>
          <a:xfrm>
            <a:off x="3779912" y="1484784"/>
            <a:ext cx="941787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2EA60C-68D5-4A53-B9D0-46FAFCD85138}"/>
              </a:ext>
            </a:extLst>
          </p:cNvPr>
          <p:cNvSpPr/>
          <p:nvPr/>
        </p:nvSpPr>
        <p:spPr>
          <a:xfrm>
            <a:off x="2838125" y="2624685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동아리 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59D71B-E273-44FC-8783-BD87166CF2CC}"/>
              </a:ext>
            </a:extLst>
          </p:cNvPr>
          <p:cNvSpPr/>
          <p:nvPr/>
        </p:nvSpPr>
        <p:spPr>
          <a:xfrm>
            <a:off x="2838125" y="2908520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E88C7C-85CF-460B-8A03-28E0E06EDD5C}"/>
              </a:ext>
            </a:extLst>
          </p:cNvPr>
          <p:cNvSpPr/>
          <p:nvPr/>
        </p:nvSpPr>
        <p:spPr>
          <a:xfrm>
            <a:off x="2838125" y="3233115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B394222-89C4-4A6A-9564-AB0B243E7CE1}"/>
              </a:ext>
            </a:extLst>
          </p:cNvPr>
          <p:cNvSpPr/>
          <p:nvPr/>
        </p:nvSpPr>
        <p:spPr>
          <a:xfrm>
            <a:off x="2838125" y="3535528"/>
            <a:ext cx="1883574" cy="194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C8D488-FE8E-4370-91A7-EB936A9FB01F}"/>
              </a:ext>
            </a:extLst>
          </p:cNvPr>
          <p:cNvSpPr/>
          <p:nvPr/>
        </p:nvSpPr>
        <p:spPr>
          <a:xfrm>
            <a:off x="2555776" y="2624686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3270DF3-79D6-424C-836C-087EE0D82448}"/>
              </a:ext>
            </a:extLst>
          </p:cNvPr>
          <p:cNvSpPr/>
          <p:nvPr/>
        </p:nvSpPr>
        <p:spPr>
          <a:xfrm>
            <a:off x="2555776" y="3530839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C93C92-B08A-489D-8D2F-B395A426A9EB}"/>
              </a:ext>
            </a:extLst>
          </p:cNvPr>
          <p:cNvSpPr/>
          <p:nvPr/>
        </p:nvSpPr>
        <p:spPr>
          <a:xfrm>
            <a:off x="2555776" y="2902459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F684E-1FB2-4E0E-B5D2-A10819723F62}"/>
              </a:ext>
            </a:extLst>
          </p:cNvPr>
          <p:cNvSpPr/>
          <p:nvPr/>
        </p:nvSpPr>
        <p:spPr>
          <a:xfrm>
            <a:off x="2573308" y="3223812"/>
            <a:ext cx="210341" cy="194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657BEA-18ED-4E57-BC46-F8BB61DBB11D}"/>
              </a:ext>
            </a:extLst>
          </p:cNvPr>
          <p:cNvSpPr/>
          <p:nvPr/>
        </p:nvSpPr>
        <p:spPr>
          <a:xfrm>
            <a:off x="3779912" y="2204864"/>
            <a:ext cx="988632" cy="195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학술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FE639E8-5C19-4112-88E8-F7F79DBA8A0C}"/>
              </a:ext>
            </a:extLst>
          </p:cNvPr>
          <p:cNvSpPr/>
          <p:nvPr/>
        </p:nvSpPr>
        <p:spPr>
          <a:xfrm rot="10800000">
            <a:off x="4472140" y="2213798"/>
            <a:ext cx="249559" cy="1805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4DF2DE-27F1-46B2-BDBA-73075B8E316B}"/>
              </a:ext>
            </a:extLst>
          </p:cNvPr>
          <p:cNvSpPr/>
          <p:nvPr/>
        </p:nvSpPr>
        <p:spPr>
          <a:xfrm>
            <a:off x="5523527" y="2204864"/>
            <a:ext cx="988632" cy="1520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학술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운동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기타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3E48ED6-ECA0-467C-9E96-D29349195691}"/>
              </a:ext>
            </a:extLst>
          </p:cNvPr>
          <p:cNvSpPr/>
          <p:nvPr/>
        </p:nvSpPr>
        <p:spPr>
          <a:xfrm>
            <a:off x="5523527" y="1988572"/>
            <a:ext cx="988632" cy="201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CD48AE79-3BB7-4556-8E70-C09DAE865D72}"/>
              </a:ext>
            </a:extLst>
          </p:cNvPr>
          <p:cNvSpPr/>
          <p:nvPr/>
        </p:nvSpPr>
        <p:spPr>
          <a:xfrm rot="10800000">
            <a:off x="6215754" y="1997506"/>
            <a:ext cx="249559" cy="18547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BD82535-8947-4C04-AEBD-85B3A5E08B70}"/>
              </a:ext>
            </a:extLst>
          </p:cNvPr>
          <p:cNvSpPr/>
          <p:nvPr/>
        </p:nvSpPr>
        <p:spPr>
          <a:xfrm rot="1085597">
            <a:off x="4772604" y="2277518"/>
            <a:ext cx="754983" cy="384111"/>
          </a:xfrm>
          <a:prstGeom prst="rightArrow">
            <a:avLst>
              <a:gd name="adj1" fmla="val 42688"/>
              <a:gd name="adj2" fmla="val 65465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54888E-B175-471E-A6A3-5B59B282ED51}"/>
              </a:ext>
            </a:extLst>
          </p:cNvPr>
          <p:cNvGrpSpPr/>
          <p:nvPr/>
        </p:nvGrpSpPr>
        <p:grpSpPr>
          <a:xfrm>
            <a:off x="2483768" y="4077539"/>
            <a:ext cx="2592288" cy="481224"/>
            <a:chOff x="2636168" y="4077540"/>
            <a:chExt cx="2592288" cy="48122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AE8175-4102-40D9-AF09-69E3EA74786E}"/>
                </a:ext>
              </a:extLst>
            </p:cNvPr>
            <p:cNvSpPr/>
            <p:nvPr/>
          </p:nvSpPr>
          <p:spPr>
            <a:xfrm>
              <a:off x="2636168" y="4077540"/>
              <a:ext cx="2592288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8090E1-E888-43EF-9FEA-5D87B0E49F10}"/>
                </a:ext>
              </a:extLst>
            </p:cNvPr>
            <p:cNvSpPr/>
            <p:nvPr/>
          </p:nvSpPr>
          <p:spPr>
            <a:xfrm>
              <a:off x="2930231" y="4077541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가입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822036-EA84-4E68-899C-D5296768E893}"/>
                </a:ext>
              </a:extLst>
            </p:cNvPr>
            <p:cNvSpPr/>
            <p:nvPr/>
          </p:nvSpPr>
          <p:spPr>
            <a:xfrm>
              <a:off x="3979157" y="4077540"/>
              <a:ext cx="1041647" cy="48122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545466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46144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가입된 동아리 리스트를 표시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동아리 버튼을 클릭 시 해당 동아리 페이지로 이동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소속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12B3B-C0EB-42E4-9BAA-DCF344C1A1DD}"/>
              </a:ext>
            </a:extLst>
          </p:cNvPr>
          <p:cNvGrpSpPr/>
          <p:nvPr/>
        </p:nvGrpSpPr>
        <p:grpSpPr>
          <a:xfrm>
            <a:off x="2411760" y="1268760"/>
            <a:ext cx="2736304" cy="3888432"/>
            <a:chOff x="2411760" y="1268760"/>
            <a:chExt cx="2736304" cy="388843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2DC95BD-A329-4A7C-A60B-A3C934A88664}"/>
                </a:ext>
              </a:extLst>
            </p:cNvPr>
            <p:cNvSpPr/>
            <p:nvPr/>
          </p:nvSpPr>
          <p:spPr>
            <a:xfrm>
              <a:off x="2411760" y="1268760"/>
              <a:ext cx="2736304" cy="38884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3140A3A-FB75-43B0-9901-A47B1645B420}"/>
                </a:ext>
              </a:extLst>
            </p:cNvPr>
            <p:cNvSpPr/>
            <p:nvPr/>
          </p:nvSpPr>
          <p:spPr>
            <a:xfrm>
              <a:off x="2483768" y="1340768"/>
              <a:ext cx="2592288" cy="3744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AEDA80E8-3262-41A5-B76E-2D546C47938F}"/>
              </a:ext>
            </a:extLst>
          </p:cNvPr>
          <p:cNvSpPr/>
          <p:nvPr/>
        </p:nvSpPr>
        <p:spPr>
          <a:xfrm>
            <a:off x="3597423" y="4682979"/>
            <a:ext cx="360040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FFE3C6-5735-453A-ACBA-94294915A057}"/>
              </a:ext>
            </a:extLst>
          </p:cNvPr>
          <p:cNvSpPr/>
          <p:nvPr/>
        </p:nvSpPr>
        <p:spPr>
          <a:xfrm>
            <a:off x="2838125" y="1867415"/>
            <a:ext cx="1883574" cy="25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36F808-7598-47BA-A293-1260031B1C00}"/>
              </a:ext>
            </a:extLst>
          </p:cNvPr>
          <p:cNvSpPr/>
          <p:nvPr/>
        </p:nvSpPr>
        <p:spPr>
          <a:xfrm>
            <a:off x="2838125" y="2670991"/>
            <a:ext cx="1883574" cy="25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동아리 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2DA7C8-3425-4D9B-89D3-655D3B415963}"/>
              </a:ext>
            </a:extLst>
          </p:cNvPr>
          <p:cNvSpPr/>
          <p:nvPr/>
        </p:nvSpPr>
        <p:spPr>
          <a:xfrm>
            <a:off x="2838125" y="2271610"/>
            <a:ext cx="1883574" cy="256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동아리 명</a:t>
            </a:r>
          </a:p>
        </p:txBody>
      </p:sp>
    </p:spTree>
    <p:extLst>
      <p:ext uri="{BB962C8B-B14F-4D97-AF65-F5344CB8AC3E}">
        <p14:creationId xmlns:p14="http://schemas.microsoft.com/office/powerpoint/2010/main" val="4174885054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61655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학생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동아리 회원이 사용하는 기능들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9207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3.1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동아리 페이지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50C535-05E2-4CE0-A7EA-19EEF7B26D76}"/>
              </a:ext>
            </a:extLst>
          </p:cNvPr>
          <p:cNvGrpSpPr/>
          <p:nvPr/>
        </p:nvGrpSpPr>
        <p:grpSpPr>
          <a:xfrm>
            <a:off x="2411760" y="1268760"/>
            <a:ext cx="2736304" cy="3888432"/>
            <a:chOff x="2411760" y="1268760"/>
            <a:chExt cx="2736304" cy="388843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2DC95BD-A329-4A7C-A60B-A3C934A88664}"/>
                </a:ext>
              </a:extLst>
            </p:cNvPr>
            <p:cNvSpPr/>
            <p:nvPr/>
          </p:nvSpPr>
          <p:spPr>
            <a:xfrm>
              <a:off x="2411760" y="1268760"/>
              <a:ext cx="2736304" cy="38884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3140A3A-FB75-43B0-9901-A47B1645B420}"/>
                </a:ext>
              </a:extLst>
            </p:cNvPr>
            <p:cNvSpPr/>
            <p:nvPr/>
          </p:nvSpPr>
          <p:spPr>
            <a:xfrm>
              <a:off x="2483768" y="1340768"/>
              <a:ext cx="2592288" cy="3744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DA80E8-3262-41A5-B76E-2D546C47938F}"/>
                </a:ext>
              </a:extLst>
            </p:cNvPr>
            <p:cNvSpPr/>
            <p:nvPr/>
          </p:nvSpPr>
          <p:spPr>
            <a:xfrm>
              <a:off x="3597423" y="4682979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FE47C-5FD2-4999-B3BC-17B218F04FA7}"/>
              </a:ext>
            </a:extLst>
          </p:cNvPr>
          <p:cNvSpPr/>
          <p:nvPr/>
        </p:nvSpPr>
        <p:spPr>
          <a:xfrm>
            <a:off x="2483768" y="1484784"/>
            <a:ext cx="2592288" cy="1008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홍보 포스터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E8DD4B-199A-4610-A7AC-17CC4BCEE6DD}"/>
              </a:ext>
            </a:extLst>
          </p:cNvPr>
          <p:cNvSpPr/>
          <p:nvPr/>
        </p:nvSpPr>
        <p:spPr>
          <a:xfrm>
            <a:off x="2483768" y="3925140"/>
            <a:ext cx="2592288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D73864-76A5-4E15-8E19-75B781E65C2C}"/>
              </a:ext>
            </a:extLst>
          </p:cNvPr>
          <p:cNvSpPr/>
          <p:nvPr/>
        </p:nvSpPr>
        <p:spPr>
          <a:xfrm>
            <a:off x="2777831" y="3925141"/>
            <a:ext cx="1041647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캘린더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ACA4F-F34A-42E7-AA9A-D71C17163E11}"/>
              </a:ext>
            </a:extLst>
          </p:cNvPr>
          <p:cNvSpPr/>
          <p:nvPr/>
        </p:nvSpPr>
        <p:spPr>
          <a:xfrm>
            <a:off x="3826757" y="3925140"/>
            <a:ext cx="1041647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74CFEA-7732-4B82-8FC7-26B0A19F834C}"/>
              </a:ext>
            </a:extLst>
          </p:cNvPr>
          <p:cNvSpPr/>
          <p:nvPr/>
        </p:nvSpPr>
        <p:spPr>
          <a:xfrm>
            <a:off x="2771800" y="2626647"/>
            <a:ext cx="864096" cy="64807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기능</a:t>
            </a:r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441F1DA-CECD-4340-BA50-5F3E04AC9679}"/>
              </a:ext>
            </a:extLst>
          </p:cNvPr>
          <p:cNvSpPr/>
          <p:nvPr/>
        </p:nvSpPr>
        <p:spPr>
          <a:xfrm>
            <a:off x="3890880" y="2626647"/>
            <a:ext cx="864096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F0"/>
                </a:solidFill>
              </a:rPr>
              <a:t>기능</a:t>
            </a:r>
            <a:r>
              <a:rPr lang="en-US" altLang="ko-KR" sz="1200" dirty="0">
                <a:solidFill>
                  <a:srgbClr val="00B0F0"/>
                </a:solidFill>
              </a:rPr>
              <a:t>2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4330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17686"/>
              </p:ext>
            </p:extLst>
          </p:nvPr>
        </p:nvGraphicFramePr>
        <p:xfrm>
          <a:off x="259061" y="810973"/>
          <a:ext cx="8647114" cy="583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화면구성 및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765">
                <a:tc rowSpan="3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임원진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7951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동아리 임원진이 동아리 관리를 하기 위해 필요한 기능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Rectangle 208"/>
          <p:cNvSpPr>
            <a:spLocks noChangeArrowheads="1"/>
          </p:cNvSpPr>
          <p:nvPr/>
        </p:nvSpPr>
        <p:spPr bwMode="auto">
          <a:xfrm>
            <a:off x="150110" y="472419"/>
            <a:ext cx="19207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3.1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동아리 페이지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8125" y="518922"/>
            <a:ext cx="60680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대학소개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인사말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50C535-05E2-4CE0-A7EA-19EEF7B26D76}"/>
              </a:ext>
            </a:extLst>
          </p:cNvPr>
          <p:cNvGrpSpPr/>
          <p:nvPr/>
        </p:nvGrpSpPr>
        <p:grpSpPr>
          <a:xfrm>
            <a:off x="2411760" y="1268760"/>
            <a:ext cx="2736304" cy="3888432"/>
            <a:chOff x="2411760" y="1268760"/>
            <a:chExt cx="2736304" cy="388843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2DC95BD-A329-4A7C-A60B-A3C934A88664}"/>
                </a:ext>
              </a:extLst>
            </p:cNvPr>
            <p:cNvSpPr/>
            <p:nvPr/>
          </p:nvSpPr>
          <p:spPr>
            <a:xfrm>
              <a:off x="2411760" y="1268760"/>
              <a:ext cx="2736304" cy="38884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3140A3A-FB75-43B0-9901-A47B1645B420}"/>
                </a:ext>
              </a:extLst>
            </p:cNvPr>
            <p:cNvSpPr/>
            <p:nvPr/>
          </p:nvSpPr>
          <p:spPr>
            <a:xfrm>
              <a:off x="2483768" y="1340768"/>
              <a:ext cx="2592288" cy="37444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EDA80E8-3262-41A5-B76E-2D546C47938F}"/>
                </a:ext>
              </a:extLst>
            </p:cNvPr>
            <p:cNvSpPr/>
            <p:nvPr/>
          </p:nvSpPr>
          <p:spPr>
            <a:xfrm>
              <a:off x="3597423" y="4682979"/>
              <a:ext cx="360040" cy="2880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3FE47C-5FD2-4999-B3BC-17B218F04FA7}"/>
              </a:ext>
            </a:extLst>
          </p:cNvPr>
          <p:cNvSpPr/>
          <p:nvPr/>
        </p:nvSpPr>
        <p:spPr>
          <a:xfrm>
            <a:off x="2483768" y="1484784"/>
            <a:ext cx="2592288" cy="1008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홍보 포스터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1CE3B-1088-4CC5-B089-DEC8F1D68155}"/>
              </a:ext>
            </a:extLst>
          </p:cNvPr>
          <p:cNvSpPr/>
          <p:nvPr/>
        </p:nvSpPr>
        <p:spPr>
          <a:xfrm>
            <a:off x="2771800" y="2626647"/>
            <a:ext cx="864096" cy="648072"/>
          </a:xfrm>
          <a:prstGeom prst="ellipse">
            <a:avLst/>
          </a:prstGeom>
          <a:solidFill>
            <a:srgbClr val="B8C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기능</a:t>
            </a:r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E8DD4B-199A-4610-A7AC-17CC4BCEE6DD}"/>
              </a:ext>
            </a:extLst>
          </p:cNvPr>
          <p:cNvSpPr/>
          <p:nvPr/>
        </p:nvSpPr>
        <p:spPr>
          <a:xfrm>
            <a:off x="2483768" y="3925140"/>
            <a:ext cx="2592288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D73864-76A5-4E15-8E19-75B781E65C2C}"/>
              </a:ext>
            </a:extLst>
          </p:cNvPr>
          <p:cNvSpPr/>
          <p:nvPr/>
        </p:nvSpPr>
        <p:spPr>
          <a:xfrm>
            <a:off x="2777831" y="3925141"/>
            <a:ext cx="1041647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캘린더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ACA4F-F34A-42E7-AA9A-D71C17163E11}"/>
              </a:ext>
            </a:extLst>
          </p:cNvPr>
          <p:cNvSpPr/>
          <p:nvPr/>
        </p:nvSpPr>
        <p:spPr>
          <a:xfrm>
            <a:off x="3826757" y="3925140"/>
            <a:ext cx="1041647" cy="48122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27A2ED2-F7AA-417E-A3E6-F06EC5C79DD2}"/>
              </a:ext>
            </a:extLst>
          </p:cNvPr>
          <p:cNvSpPr/>
          <p:nvPr/>
        </p:nvSpPr>
        <p:spPr>
          <a:xfrm>
            <a:off x="3890880" y="2626647"/>
            <a:ext cx="864096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F0"/>
                </a:solidFill>
              </a:rPr>
              <a:t>기능</a:t>
            </a:r>
            <a:r>
              <a:rPr lang="en-US" altLang="ko-KR" sz="1200" dirty="0">
                <a:solidFill>
                  <a:srgbClr val="00B0F0"/>
                </a:solidFill>
              </a:rPr>
              <a:t>2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22325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rgbClr val="C0C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306</Words>
  <Application>Microsoft Office PowerPoint</Application>
  <PresentationFormat>화면 슬라이드 쇼(4:3)</PresentationFormat>
  <Paragraphs>168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가는각진제목체</vt:lpstr>
      <vt:lpstr>굴림체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JeongGyunMo</cp:lastModifiedBy>
  <cp:revision>938</cp:revision>
  <cp:lastPrinted>2017-12-22T07:20:09Z</cp:lastPrinted>
  <dcterms:created xsi:type="dcterms:W3CDTF">2017-03-01T10:05:02Z</dcterms:created>
  <dcterms:modified xsi:type="dcterms:W3CDTF">2019-03-20T05:15:57Z</dcterms:modified>
</cp:coreProperties>
</file>