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D501-E53C-4CEA-8538-71D88F87B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366C1-3036-4775-BB53-A0EF05C6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B88F-821F-4C09-ABBE-AF324E31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6A015-F5C0-4E38-BFB9-ADE734E6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4F5F2-97B4-4ACF-B8BE-0A15FC0F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5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DD281-F288-4418-8C2D-7DA11827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C0A2C-78A7-4284-8B02-5CCCD231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C65B8-A177-4F1F-8E94-7EBF4BD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C524C-E2C6-41F8-A866-5AAC85F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6D4BF-13FF-448B-9BAA-B5821EB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2C4FE-CF80-4151-9B61-27319C6B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D3C17-6476-492C-8272-CD6D05F5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9AFF0-93C0-43F0-AFFB-6BF4EF73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F162-D093-432D-AA39-FC363BB0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1749C-B847-431D-9CB8-ED833B1D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A0169-04D8-4106-8C5A-77A53642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04ACE-0DAD-4EAA-B8A6-5E29C1AA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BFA7-90F1-4328-9630-07423458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6628B-F543-455F-88C2-C98F1431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8D23F-6C0D-4036-B0D2-BD7CED93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8ED5-FAA3-47CB-A1FB-ADFAB745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95290-356E-46A1-9751-4E069312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4FFA1-1585-4CEC-A6CA-6F197EBD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33AFD-F62C-4998-80A7-DA746BDD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8C5F6-2A68-419C-8724-C630BBC3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9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5762-D620-4141-AD50-0C4BF24F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71D13-5E28-4268-8669-2142049A0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4F2DFD-CC73-495E-B499-44A00659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5C4AB-88A8-4DA6-B9EB-19FF49E8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3927E-A778-4B00-8A36-75017D9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A032-3CF6-4914-81A1-911876A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5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B29CB-2460-4B8E-8820-4ED5C737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ABCC3-1DD5-4D90-A474-76DBBD92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3C38B-45A6-40F2-9A8F-FE6BC3B4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75356-70D5-494F-93E6-54A61051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6D304-7E0E-44A5-A88B-FD835B192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9318F-7327-4672-BA91-36E29D6A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0E7B6-1FFE-4A07-B18A-DEE5D603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87A26-5256-4B41-AC5D-758A44DD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4593-7E6D-4789-A56F-A83BDF6C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AEADA-05C2-47F1-819A-E1D2A36A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EFE07-44F7-438B-9DA0-7182F398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3F0D6-9C9C-41EF-B06F-CDB9E006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73E93-EEFB-4F7E-9BB5-6FC6CA88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EB9987-5619-43E3-9DDD-33159B40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7D435-06B4-400E-8C65-F62AE68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4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0142-51BF-4598-A8ED-72E954E9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55C44-D419-43FA-8FC9-F8D9E95E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8D2E3-5904-4010-8D39-8534ABE0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43774-477F-4591-A239-3C144E00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F94F0-EB26-47D4-A78A-5F8AB77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AEA9B-BC51-4E1D-9CC8-A151597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6CBEF-8C3C-4E38-AB06-A9DA3AE1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23F78-7314-48A9-B91F-688891C92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0B72C-B413-42F3-88FE-C36C582A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9997C-34D0-441A-B909-05C5FCE0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8F048-AD5D-432F-853D-E6B2B857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F514C-2D5B-4C1E-844E-88A32ABD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32602-5055-460A-A788-F2A13D99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784D0-2A89-41EA-BF16-1763BF52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7ABB9-A311-4FD2-88AA-19F0C08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75AC-7EA3-4A3B-B01E-0BD5B0E2457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5DB8B-32F9-4CAE-BD57-732CEC9A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21C39-19CB-41AC-89D3-124B84E1A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A52-F10B-4EB8-8A19-C6FE0D4DC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83BC-AE7F-4CB5-BFB7-6D488394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짱 신기해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CDAF1-DCBA-4184-ABE2-CED638AAB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4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짱 신기해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짱 신기해</dc:title>
  <dc:creator>TJ</dc:creator>
  <cp:lastModifiedBy>TJ</cp:lastModifiedBy>
  <cp:revision>1</cp:revision>
  <dcterms:created xsi:type="dcterms:W3CDTF">2024-12-13T07:06:26Z</dcterms:created>
  <dcterms:modified xsi:type="dcterms:W3CDTF">2024-12-13T07:06:44Z</dcterms:modified>
</cp:coreProperties>
</file>