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210" d="100"/>
          <a:sy n="210" d="100"/>
        </p:scale>
        <p:origin x="114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B2C1-EC93-4287-AF6B-53F4636D47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5" y="0"/>
            <a:ext cx="2938758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5430" y="191070"/>
            <a:ext cx="188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컨텐츠영역 </a:t>
            </a:r>
            <a:r>
              <a:rPr lang="ko-KR" altLang="en-US" sz="1200" dirty="0" smtClean="0"/>
              <a:t>넓이 </a:t>
            </a:r>
            <a:r>
              <a:rPr lang="en-US" altLang="ko-KR" sz="1200" dirty="0" smtClean="0"/>
              <a:t>: 960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2859" y="-102359"/>
            <a:ext cx="2081284" cy="1009934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358" y="131018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355" y="1112291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1814" y="607326"/>
            <a:ext cx="264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WONPAGE~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#333</a:t>
            </a:r>
          </a:p>
          <a:p>
            <a:r>
              <a:rPr lang="ko-KR" altLang="en-US" sz="1200" dirty="0" smtClean="0"/>
              <a:t>페이지의</a:t>
            </a:r>
            <a:r>
              <a:rPr lang="en-US" altLang="ko-KR" sz="1200" dirty="0" smtClean="0"/>
              <a:t>~ : 22.4px,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#333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02358" y="255449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9703" y="1814939"/>
            <a:ext cx="323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계절 일품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25.6px,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61813" y="2757269"/>
            <a:ext cx="299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Our Gallery~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endParaRPr lang="en-US" altLang="ko-KR" sz="1200" dirty="0" smtClean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02358" y="4123987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9274" y="4205361"/>
            <a:ext cx="2995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About Us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r>
              <a:rPr lang="ko-KR" altLang="en-US" sz="1200" dirty="0" smtClean="0"/>
              <a:t>사진크기 </a:t>
            </a:r>
            <a:r>
              <a:rPr lang="en-US" altLang="ko-KR" sz="1200" dirty="0" smtClean="0"/>
              <a:t>: 110*110</a:t>
            </a:r>
          </a:p>
          <a:p>
            <a:r>
              <a:rPr lang="ko-KR" altLang="en-US" sz="1200" dirty="0" smtClean="0"/>
              <a:t>홍길동 </a:t>
            </a:r>
            <a:r>
              <a:rPr lang="en-US" altLang="ko-KR" sz="1200" dirty="0" smtClean="0"/>
              <a:t>: 28.8px,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#404040</a:t>
            </a:r>
          </a:p>
          <a:p>
            <a:r>
              <a:rPr lang="en-US" altLang="ko-KR" sz="1200" dirty="0" smtClean="0"/>
              <a:t>Executive Chef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2358" y="5229412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2358" y="7071836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9108" y="5541863"/>
            <a:ext cx="345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주방장 추천 메뉴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err="1" smtClean="0"/>
              <a:t>메뉴명</a:t>
            </a:r>
            <a:r>
              <a:rPr lang="en-US" altLang="ko-KR" sz="1200" dirty="0" smtClean="0"/>
              <a:t> : 25.6px,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메뉴 상세 설명 영역</a:t>
            </a:r>
            <a:r>
              <a:rPr lang="en-US" altLang="ko-KR" sz="1200" dirty="0" smtClean="0"/>
              <a:t>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#404040</a:t>
            </a:r>
          </a:p>
          <a:p>
            <a:r>
              <a:rPr lang="en-US" altLang="ko-KR" sz="1200" dirty="0" smtClean="0"/>
              <a:t>5,000 : 22.4px,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#404040, bold(</a:t>
            </a:r>
            <a:r>
              <a:rPr lang="ko-KR" altLang="en-US" sz="1200" dirty="0" smtClean="0"/>
              <a:t>진하게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자세히보기</a:t>
            </a:r>
            <a:r>
              <a:rPr lang="ko-KR" altLang="en-US" sz="1200" dirty="0" smtClean="0"/>
              <a:t> 버튼 </a:t>
            </a:r>
            <a:r>
              <a:rPr lang="en-US" altLang="ko-KR" sz="1200" dirty="0" smtClean="0"/>
              <a:t>: 175.2*64, </a:t>
            </a:r>
            <a:r>
              <a:rPr lang="ko-KR" altLang="en-US" sz="1200" dirty="0" smtClean="0"/>
              <a:t>배경색 </a:t>
            </a:r>
            <a:r>
              <a:rPr lang="en-US" altLang="ko-KR" sz="1200" dirty="0" smtClean="0"/>
              <a:t>#85665c</a:t>
            </a:r>
          </a:p>
          <a:p>
            <a:r>
              <a:rPr lang="ko-KR" altLang="en-US" sz="1200" dirty="0" err="1" smtClean="0"/>
              <a:t>자세히보기</a:t>
            </a:r>
            <a:r>
              <a:rPr lang="ko-KR" altLang="en-US" sz="1200" dirty="0" smtClean="0"/>
              <a:t> 글꼴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02358" y="833216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9108" y="7154997"/>
            <a:ext cx="3459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찾아 오시는 길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en-US" altLang="ko-KR" sz="1200" dirty="0" err="1" smtClean="0"/>
              <a:t>Wonpage</a:t>
            </a:r>
            <a:r>
              <a:rPr lang="en-US" altLang="ko-KR" sz="1200" dirty="0" smtClean="0"/>
              <a:t> Food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#666, </a:t>
            </a:r>
            <a:r>
              <a:rPr lang="ko-KR" altLang="en-US" sz="1200" dirty="0" smtClean="0"/>
              <a:t>진하게</a:t>
            </a:r>
            <a:endParaRPr lang="en-US" altLang="ko-KR" sz="1200" dirty="0" smtClean="0"/>
          </a:p>
          <a:p>
            <a:r>
              <a:rPr lang="ko-KR" altLang="en-US" sz="1200" dirty="0" smtClean="0"/>
              <a:t>주소 및 근무시간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#333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02358" y="858346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2358" y="9572927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01162" y="8248197"/>
            <a:ext cx="345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원페이지</a:t>
            </a:r>
            <a:r>
              <a:rPr lang="en-US" altLang="ko-KR" sz="1200" dirty="0"/>
              <a:t>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32px,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#f4ba8e</a:t>
            </a:r>
          </a:p>
          <a:p>
            <a:r>
              <a:rPr lang="ko-KR" altLang="en-US" sz="1200" dirty="0" smtClean="0"/>
              <a:t>전화번호 </a:t>
            </a:r>
            <a:r>
              <a:rPr lang="en-US" altLang="ko-KR" sz="1200" dirty="0" smtClean="0"/>
              <a:t>: 32px,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</a:t>
            </a:r>
            <a:r>
              <a:rPr lang="en-US" altLang="ko-KR" sz="1200" dirty="0" err="1" smtClean="0"/>
              <a:t>fff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59707" y="9619092"/>
            <a:ext cx="345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Designed by~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</a:t>
            </a:r>
            <a:r>
              <a:rPr lang="en-US" altLang="ko-KR" sz="1200" dirty="0" err="1" smtClean="0"/>
              <a:t>fff</a:t>
            </a:r>
            <a:endParaRPr lang="en-US" altLang="ko-KR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0176" y="2380628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36" name="TextBox 35"/>
          <p:cNvSpPr txBox="1"/>
          <p:nvPr/>
        </p:nvSpPr>
        <p:spPr>
          <a:xfrm>
            <a:off x="400176" y="2518521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37" name="TextBox 36"/>
          <p:cNvSpPr txBox="1"/>
          <p:nvPr/>
        </p:nvSpPr>
        <p:spPr>
          <a:xfrm>
            <a:off x="193432" y="8371307"/>
            <a:ext cx="1141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상하여백 </a:t>
            </a:r>
            <a:r>
              <a:rPr lang="en-US" altLang="ko-KR" sz="800" smtClean="0"/>
              <a:t>45px</a:t>
            </a:r>
            <a:endParaRPr lang="ko-KR" altLang="en-US" sz="800"/>
          </a:p>
        </p:txBody>
      </p:sp>
      <p:sp>
        <p:nvSpPr>
          <p:cNvPr id="38" name="TextBox 37"/>
          <p:cNvSpPr txBox="1"/>
          <p:nvPr/>
        </p:nvSpPr>
        <p:spPr>
          <a:xfrm>
            <a:off x="400176" y="3946165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39" name="TextBox 38"/>
          <p:cNvSpPr txBox="1"/>
          <p:nvPr/>
        </p:nvSpPr>
        <p:spPr>
          <a:xfrm>
            <a:off x="400176" y="4084058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0" name="TextBox 39"/>
          <p:cNvSpPr txBox="1"/>
          <p:nvPr/>
        </p:nvSpPr>
        <p:spPr>
          <a:xfrm>
            <a:off x="400176" y="5049117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1" name="TextBox 40"/>
          <p:cNvSpPr txBox="1"/>
          <p:nvPr/>
        </p:nvSpPr>
        <p:spPr>
          <a:xfrm>
            <a:off x="400176" y="5187010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>
            <a:off x="400176" y="6900328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400176" y="7038221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400176" y="8154754"/>
            <a:ext cx="65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여백 </a:t>
            </a:r>
            <a:r>
              <a:rPr lang="en-US" altLang="ko-KR" sz="800" smtClean="0"/>
              <a:t>48px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193432" y="9649869"/>
            <a:ext cx="1141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상하여백 </a:t>
            </a:r>
            <a:r>
              <a:rPr lang="en-US" altLang="ko-KR" sz="800" smtClean="0"/>
              <a:t>61px</a:t>
            </a:r>
            <a:endParaRPr lang="ko-KR" alt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58601" y="477276"/>
            <a:ext cx="600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#</a:t>
            </a:r>
            <a:r>
              <a:rPr lang="en-US" altLang="ko-KR" sz="900" smtClean="0">
                <a:solidFill>
                  <a:srgbClr val="FF0000"/>
                </a:solidFill>
              </a:rPr>
              <a:t>header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421" y="1412545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54" y="2815608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#section&gt;.article2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854" y="4541820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#section&gt;.article3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54" y="5373559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#section&gt;.article4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4" y="7189104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#section&gt;.article5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7881" y="8907903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#section&gt;.article6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27881" y="9547395"/>
            <a:ext cx="107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#footer</a:t>
            </a:r>
            <a:endParaRPr lang="ko-KR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279</Words>
  <Application>Microsoft Office PowerPoint</Application>
  <PresentationFormat>A4 용지(210x297mm)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cp:lastPrinted>2019-11-04T15:36:32Z</cp:lastPrinted>
  <dcterms:created xsi:type="dcterms:W3CDTF">2019-11-04T14:42:05Z</dcterms:created>
  <dcterms:modified xsi:type="dcterms:W3CDTF">2021-01-07T13:22:29Z</dcterms:modified>
</cp:coreProperties>
</file>