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8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5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8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31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E69A1-1F37-4C5F-BAD6-CB817E25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053" y="1398494"/>
            <a:ext cx="8379069" cy="40615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b="1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4400" b="1" dirty="0">
                <a:solidFill>
                  <a:srgbClr val="FFC000"/>
                </a:solidFill>
                <a:latin typeface="+mn-ea"/>
                <a:ea typeface="+mn-ea"/>
              </a:rPr>
              <a:t>24</a:t>
            </a:r>
            <a:r>
              <a:rPr lang="ko-KR" altLang="en-US" sz="4400" b="1" dirty="0">
                <a:solidFill>
                  <a:srgbClr val="FFC000"/>
                </a:solidFill>
                <a:latin typeface="+mn-ea"/>
                <a:ea typeface="+mn-ea"/>
              </a:rPr>
              <a:t>년 천원의 아침밥</a:t>
            </a:r>
            <a:r>
              <a:rPr lang="en-US" altLang="ko-KR" sz="3100" b="1" dirty="0">
                <a:solidFill>
                  <a:srgbClr val="FFC000"/>
                </a:solidFill>
                <a:latin typeface="+mn-ea"/>
                <a:ea typeface="+mn-ea"/>
              </a:rPr>
              <a:t>(</a:t>
            </a:r>
            <a:r>
              <a:rPr lang="ko-KR" altLang="en-US" sz="3100" b="1" dirty="0">
                <a:solidFill>
                  <a:srgbClr val="FFC000"/>
                </a:solidFill>
                <a:latin typeface="+mn-ea"/>
                <a:ea typeface="+mn-ea"/>
              </a:rPr>
              <a:t>평상시</a:t>
            </a:r>
            <a:r>
              <a:rPr lang="en-US" altLang="ko-KR" sz="3100" b="1" dirty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3100" b="1" dirty="0">
                <a:solidFill>
                  <a:srgbClr val="FFC000"/>
                </a:solidFill>
                <a:latin typeface="+mn-ea"/>
                <a:ea typeface="+mn-ea"/>
              </a:rPr>
              <a:t>차</a:t>
            </a:r>
            <a:r>
              <a:rPr lang="en-US" altLang="ko-KR" sz="3100" b="1" dirty="0">
                <a:solidFill>
                  <a:srgbClr val="FFC000"/>
                </a:solidFill>
                <a:latin typeface="+mn-ea"/>
                <a:ea typeface="+mn-ea"/>
              </a:rPr>
              <a:t>-11</a:t>
            </a:r>
            <a:r>
              <a:rPr lang="ko-KR" altLang="en-US" sz="3100" b="1" dirty="0">
                <a:solidFill>
                  <a:srgbClr val="FFC000"/>
                </a:solidFill>
                <a:latin typeface="+mn-ea"/>
                <a:ea typeface="+mn-ea"/>
              </a:rPr>
              <a:t>월</a:t>
            </a:r>
            <a:r>
              <a:rPr lang="en-US" altLang="ko-KR" sz="3100" b="1" dirty="0">
                <a:solidFill>
                  <a:srgbClr val="FFC000"/>
                </a:solidFill>
                <a:latin typeface="+mn-ea"/>
                <a:ea typeface="+mn-ea"/>
              </a:rPr>
              <a:t>)</a:t>
            </a:r>
            <a:br>
              <a:rPr lang="en-US" altLang="ko-KR" sz="3100" b="1" dirty="0">
                <a:solidFill>
                  <a:srgbClr val="FFC000"/>
                </a:solidFill>
                <a:latin typeface="+mn-ea"/>
                <a:ea typeface="+mn-ea"/>
              </a:rPr>
            </a:b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000" dirty="0"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날짜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24.11.5. ~ 11.28. (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화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수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목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. 12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일간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인원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150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명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총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1,800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명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)  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장소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학생식당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10:00 ~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추가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명→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150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명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화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~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목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 50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명 추가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b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내용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학식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  <a:ea typeface="+mn-ea"/>
              </a:rPr>
              <a:t>일품식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덮밥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탕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  <a:ea typeface="+mn-ea"/>
              </a:rPr>
              <a:t>돈까스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 중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  <a:ea typeface="+mn-ea"/>
              </a:rPr>
              <a:t>택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가격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1,000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원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현금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카드가능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준비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학생증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모바일 가능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  <a:ea typeface="+mn-ea"/>
              </a:rPr>
              <a:t>서명부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 작성</a:t>
            </a:r>
            <a:b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          * QR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설문조사 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ko-KR" altLang="en-US" sz="3600" dirty="0">
                <a:solidFill>
                  <a:schemeClr val="tx1"/>
                </a:solidFill>
                <a:latin typeface="+mn-ea"/>
                <a:ea typeface="+mn-ea"/>
              </a:rPr>
              <a:t> 꼭 해주세요</a:t>
            </a:r>
            <a:r>
              <a:rPr lang="en-US" altLang="ko-KR" sz="36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en-US" altLang="ko-KR" sz="3600" dirty="0">
                <a:latin typeface="+mn-ea"/>
                <a:ea typeface="+mn-ea"/>
              </a:rPr>
              <a:t> </a:t>
            </a:r>
            <a:endParaRPr lang="ko-KR" altLang="en-US" sz="40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1E5C6D-94F9-4A2C-B129-8ACF7B3E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341076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CE4425B-0C9A-494A-9017-20DA2F09CB00}"/>
              </a:ext>
            </a:extLst>
          </p:cNvPr>
          <p:cNvSpPr txBox="1">
            <a:spLocks/>
          </p:cNvSpPr>
          <p:nvPr/>
        </p:nvSpPr>
        <p:spPr bwMode="black">
          <a:xfrm>
            <a:off x="3604847" y="5460023"/>
            <a:ext cx="8502162" cy="1239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400" b="1" dirty="0">
                <a:solidFill>
                  <a:srgbClr val="FFC000"/>
                </a:solidFill>
              </a:rPr>
              <a:t>정부 </a:t>
            </a:r>
            <a:r>
              <a:rPr lang="en-US" altLang="ko-KR" sz="3400" b="1" dirty="0">
                <a:solidFill>
                  <a:srgbClr val="FFC000"/>
                </a:solidFill>
              </a:rPr>
              <a:t>2,000</a:t>
            </a:r>
            <a:r>
              <a:rPr lang="ko-KR" altLang="en-US" sz="3400" b="1" dirty="0">
                <a:solidFill>
                  <a:srgbClr val="FFC000"/>
                </a:solidFill>
              </a:rPr>
              <a:t>원 </a:t>
            </a:r>
            <a:r>
              <a:rPr lang="en-US" altLang="ko-KR" sz="3400" b="1" dirty="0">
                <a:solidFill>
                  <a:srgbClr val="FFC000"/>
                </a:solidFill>
              </a:rPr>
              <a:t>· </a:t>
            </a:r>
            <a:r>
              <a:rPr lang="ko-KR" altLang="en-US" sz="3400" b="1" dirty="0">
                <a:solidFill>
                  <a:srgbClr val="FFC000"/>
                </a:solidFill>
              </a:rPr>
              <a:t> 충청북도</a:t>
            </a:r>
            <a:r>
              <a:rPr lang="en-US" altLang="ko-KR" sz="3400" b="1" dirty="0">
                <a:solidFill>
                  <a:srgbClr val="FFC000"/>
                </a:solidFill>
              </a:rPr>
              <a:t>(</a:t>
            </a:r>
            <a:r>
              <a:rPr lang="ko-KR" altLang="en-US" sz="3400" b="1" dirty="0">
                <a:solidFill>
                  <a:srgbClr val="FFC000"/>
                </a:solidFill>
              </a:rPr>
              <a:t>충주시</a:t>
            </a:r>
            <a:r>
              <a:rPr lang="en-US" altLang="ko-KR" sz="3400" b="1" dirty="0">
                <a:solidFill>
                  <a:srgbClr val="FFC000"/>
                </a:solidFill>
              </a:rPr>
              <a:t>) 1,000</a:t>
            </a:r>
            <a:r>
              <a:rPr lang="ko-KR" altLang="en-US" sz="3400" b="1" dirty="0">
                <a:solidFill>
                  <a:srgbClr val="FFC000"/>
                </a:solidFill>
              </a:rPr>
              <a:t>원 지원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l"/>
            <a:r>
              <a:rPr lang="ko-KR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나머지</a:t>
            </a:r>
            <a:r>
              <a:rPr lang="ko-KR" altLang="en-US" sz="3600" b="1" dirty="0">
                <a:solidFill>
                  <a:srgbClr val="FFC000"/>
                </a:solidFill>
              </a:rPr>
              <a:t> </a:t>
            </a:r>
            <a:r>
              <a:rPr lang="ko-KR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학교부담금은</a:t>
            </a:r>
            <a:r>
              <a:rPr lang="ko-KR" altLang="en-US" sz="3600" b="1" dirty="0">
                <a:solidFill>
                  <a:srgbClr val="FFC000"/>
                </a:solidFill>
              </a:rPr>
              <a:t>  </a:t>
            </a:r>
            <a:endParaRPr lang="en-US" altLang="ko-KR" sz="3600" b="1" dirty="0">
              <a:solidFill>
                <a:srgbClr val="FFC000"/>
              </a:solidFill>
            </a:endParaRPr>
          </a:p>
          <a:p>
            <a:pPr algn="l"/>
            <a:r>
              <a:rPr lang="ko-KR" altLang="en-US" sz="3600" b="1" dirty="0">
                <a:solidFill>
                  <a:srgbClr val="FFC000"/>
                </a:solidFill>
              </a:rPr>
              <a:t>                  </a:t>
            </a:r>
            <a:r>
              <a:rPr lang="ko-KR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국립대학육성사업 </a:t>
            </a:r>
            <a:r>
              <a:rPr lang="en-US" altLang="ko-KR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· </a:t>
            </a:r>
            <a:r>
              <a:rPr lang="ko-KR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36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총동문회에서</a:t>
            </a:r>
            <a:r>
              <a:rPr lang="ko-KR" alt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지원합니다</a:t>
            </a:r>
            <a:r>
              <a:rPr lang="en-US" altLang="ko-KR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r>
              <a:rPr lang="ko-KR" altLang="en-US" sz="3600" b="1" dirty="0">
                <a:solidFill>
                  <a:srgbClr val="FFC000"/>
                </a:solidFill>
              </a:rPr>
              <a:t>    </a:t>
            </a:r>
            <a:endParaRPr lang="en-US" altLang="ko-KR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42954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3D 메탈 테마</Template>
  <TotalTime>111</TotalTime>
  <Words>138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Franklin Gothic Book</vt:lpstr>
      <vt:lpstr>Franklin Gothic Demi</vt:lpstr>
      <vt:lpstr>New_3D01</vt:lpstr>
      <vt:lpstr>    24년 천원의 아침밥(평상시3차-11월)    날짜 : 24.11.5. ~ 11.28. (화,수,목. 12일간)   인원 : 1일 150명 (총 1,800명)     장소 : 학생식당 10:00 ~   추가 :  100명→150명(화~목, 50명 추가)   내용 : 학식 일품식(덮밥,탕,돈까스 중 택1)   가격 : 1,000원 (현금, 카드가능)   준비 : 학생증(모바일 가능), 서명부 작성           * QR설문조사 * 꼭 해주세요.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[24년 천원의 아침밥] 4월: 4.15~4.26 기간4.15</dc:title>
  <dc:creator>User</dc:creator>
  <cp:lastModifiedBy>User</cp:lastModifiedBy>
  <cp:revision>20</cp:revision>
  <cp:lastPrinted>2024-10-29T04:26:27Z</cp:lastPrinted>
  <dcterms:created xsi:type="dcterms:W3CDTF">2024-03-15T05:31:35Z</dcterms:created>
  <dcterms:modified xsi:type="dcterms:W3CDTF">2024-10-29T04:26:36Z</dcterms:modified>
</cp:coreProperties>
</file>