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44" d="100"/>
          <a:sy n="44" d="100"/>
        </p:scale>
        <p:origin x="5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F5DEB-9273-4655-B13D-A972E0842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9A19E0-A107-4B26-95D6-489B4E8B5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504CB-7B06-49B0-8C20-2AC0845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9A4-4333-4119-B02D-F28709859125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CDBB0-1DBA-4569-9AAA-9308FFB4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7AB4D-1C1A-4F37-85A5-61C6B1F0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CC99-B01D-4DA2-A25B-B923FDFD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1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57875-D8BD-4341-8AD6-88E0D7FC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C9D500-B2B5-44BB-84AD-32A2A2D11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DB20C-5A8E-4ED3-A8D2-ABA3C919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9A4-4333-4119-B02D-F28709859125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9237E-7F6D-4CE2-BB64-AC5AD81F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D9DDD-9BFA-44F3-AFC2-6C2671F9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CC99-B01D-4DA2-A25B-B923FDFD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8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C319C-23DB-4477-B0EA-358BEE411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228560-5AB0-47A5-8341-391A186A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09D24-B880-4BE7-AE1E-575FA626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9A4-4333-4119-B02D-F28709859125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8C3AA-6B66-4947-9550-C976557D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1F338-E96E-4F16-B758-6ABC5D29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CC99-B01D-4DA2-A25B-B923FDFD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9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EBDC7-84A3-427E-9AAF-8C6063E6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C9CCA-2351-49B5-96B6-B4B9A47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74C8D-D75B-4C6B-96C3-250350B8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9A4-4333-4119-B02D-F28709859125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B5D4A-9AB2-4E6E-9DF6-98D4C581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CE711-908C-4466-BCE7-2301A397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CC99-B01D-4DA2-A25B-B923FDFD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26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1D256-8AAC-4D78-9E80-0FEB70B0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AD82D9-3587-4BDA-B5B1-8C352FF0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EC1C7-6AB3-489F-8EBD-C6F61D28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9A4-4333-4119-B02D-F28709859125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B7311-0E2C-456A-9438-F4F40791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69ACD-0910-4696-B5D7-CDDF550D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CC99-B01D-4DA2-A25B-B923FDFD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6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7D207-9D34-4B60-B558-86EF561A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06688-A72E-48D3-8AB8-7E2CCEFE9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F40920-9014-41CE-9D9F-8E7751F52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31B9E-B37B-4AD0-AB97-C539B8E4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9A4-4333-4119-B02D-F28709859125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3FC0D7-72CE-4FEF-A5C2-947EBCE0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F78AC-0FE0-4FB4-BEEC-92A1AFF6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CC99-B01D-4DA2-A25B-B923FDFD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8FF5C-6198-43E4-8FFC-DB576F8A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C38D2-41F6-4FB9-8B0D-F74C2C154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391503-D654-4C60-A158-1ECA5B45E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A370ED-4A2E-4BDC-AC91-B8900B32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5A519A-2D1B-4C86-B818-79BFCAF95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360285-8DF3-43E2-8FA5-94828212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9A4-4333-4119-B02D-F28709859125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4545E-9E63-4E42-82C6-ACFB1E41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25EAE5-ED00-4EF7-98EC-196AEC28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CC99-B01D-4DA2-A25B-B923FDFD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1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83A63-7DA0-45DF-86EA-EDC11DA9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3B1183-2E29-4E6E-B522-A2A89759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9A4-4333-4119-B02D-F28709859125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717559-A77F-41CE-8F41-6368B89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35A0E-42C0-4E1C-9058-178C63B3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CC99-B01D-4DA2-A25B-B923FDFD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2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1189A0-6A69-4075-BB52-FC1ED847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9A4-4333-4119-B02D-F28709859125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DF97D7-62AC-4C3E-B32C-C852286D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FAD496-6585-41B1-83D8-A5EDFE2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CC99-B01D-4DA2-A25B-B923FDFD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4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5E2EB-8A80-4FF8-B98F-8169BC6A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668FA-9FAB-44CB-8F04-A27F712D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26F3D-1421-4750-9A8C-945857F9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07CCB-7FA6-4864-9294-74A4E938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9A4-4333-4119-B02D-F28709859125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2D924-B79F-4A27-946D-499CBC84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8CE15-CA0C-4A64-AFCD-4F442838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CC99-B01D-4DA2-A25B-B923FDFD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7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5780B-05DD-4AAA-B21E-867B62FE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427C47-9A85-43A2-97B8-19BC7A6AD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CBA18-96A3-4E53-BB61-700B13D48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B23A5B-01FD-495E-BD89-55985E58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9A4-4333-4119-B02D-F28709859125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294C88-1461-4E5C-84FD-32D8D0B8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6A5C81-02ED-43EE-A8F2-1902FA86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CC99-B01D-4DA2-A25B-B923FDFD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8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4960C2-A87A-4DC3-9269-E6DB75DD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3450B-87C8-4AB7-A0EA-1D763E946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4688C-A0C4-4B20-B604-904394336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F9A4-4333-4119-B02D-F28709859125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35C90-360A-4E83-8A61-44E4F2544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03650-A131-44E1-A1AC-8593AB6FA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4CC99-B01D-4DA2-A25B-B923FDFD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4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F5EDF83-F280-4978-94B8-6E048438A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85514"/>
              </p:ext>
            </p:extLst>
          </p:nvPr>
        </p:nvGraphicFramePr>
        <p:xfrm>
          <a:off x="6587231" y="2047449"/>
          <a:ext cx="4802821" cy="434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941">
                  <a:extLst>
                    <a:ext uri="{9D8B030D-6E8A-4147-A177-3AD203B41FA5}">
                      <a16:colId xmlns:a16="http://schemas.microsoft.com/office/drawing/2014/main" val="2815851502"/>
                    </a:ext>
                  </a:extLst>
                </a:gridCol>
                <a:gridCol w="1600940">
                  <a:extLst>
                    <a:ext uri="{9D8B030D-6E8A-4147-A177-3AD203B41FA5}">
                      <a16:colId xmlns:a16="http://schemas.microsoft.com/office/drawing/2014/main" val="1023865905"/>
                    </a:ext>
                  </a:extLst>
                </a:gridCol>
                <a:gridCol w="1600940">
                  <a:extLst>
                    <a:ext uri="{9D8B030D-6E8A-4147-A177-3AD203B41FA5}">
                      <a16:colId xmlns:a16="http://schemas.microsoft.com/office/drawing/2014/main" val="2760009143"/>
                    </a:ext>
                  </a:extLst>
                </a:gridCol>
              </a:tblGrid>
              <a:tr h="54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Create_date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Location_name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msg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643921"/>
                  </a:ext>
                </a:extLst>
              </a:tr>
              <a:tr h="54361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581168"/>
                  </a:ext>
                </a:extLst>
              </a:tr>
              <a:tr h="54361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345149"/>
                  </a:ext>
                </a:extLst>
              </a:tr>
              <a:tr h="54361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077877"/>
                  </a:ext>
                </a:extLst>
              </a:tr>
              <a:tr h="54361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445830"/>
                  </a:ext>
                </a:extLst>
              </a:tr>
              <a:tr h="54361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879801"/>
                  </a:ext>
                </a:extLst>
              </a:tr>
              <a:tr h="54361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296077"/>
                  </a:ext>
                </a:extLst>
              </a:tr>
              <a:tr h="54361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410533"/>
                  </a:ext>
                </a:extLst>
              </a:tr>
            </a:tbl>
          </a:graphicData>
        </a:graphic>
      </p:graphicFrame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538DDCA0-ED2E-49E8-A6F0-226D12E4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8" y="1064448"/>
            <a:ext cx="5417495" cy="54667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3D91D1-887A-481B-80A3-1239B9C52393}"/>
              </a:ext>
            </a:extLst>
          </p:cNvPr>
          <p:cNvSpPr txBox="1"/>
          <p:nvPr/>
        </p:nvSpPr>
        <p:spPr>
          <a:xfrm>
            <a:off x="425069" y="486784"/>
            <a:ext cx="559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지역별 재난문자 리스트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DC188A-B614-4799-B741-922A92923458}"/>
              </a:ext>
            </a:extLst>
          </p:cNvPr>
          <p:cNvSpPr/>
          <p:nvPr/>
        </p:nvSpPr>
        <p:spPr>
          <a:xfrm>
            <a:off x="6587231" y="461639"/>
            <a:ext cx="1988598" cy="53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새로고침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651F5F-DFA6-443A-A08E-5CA57EF65182}"/>
              </a:ext>
            </a:extLst>
          </p:cNvPr>
          <p:cNvSpPr/>
          <p:nvPr/>
        </p:nvSpPr>
        <p:spPr>
          <a:xfrm>
            <a:off x="6587231" y="1287092"/>
            <a:ext cx="2831977" cy="46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구 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22F2B9-346D-47D2-B9BD-5C841CA84336}"/>
              </a:ext>
            </a:extLst>
          </p:cNvPr>
          <p:cNvSpPr/>
          <p:nvPr/>
        </p:nvSpPr>
        <p:spPr>
          <a:xfrm>
            <a:off x="9055223" y="486784"/>
            <a:ext cx="1047565" cy="46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위성맵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4D52C8-1DA6-4DC7-B8E2-243FB1A46023}"/>
              </a:ext>
            </a:extLst>
          </p:cNvPr>
          <p:cNvSpPr/>
          <p:nvPr/>
        </p:nvSpPr>
        <p:spPr>
          <a:xfrm>
            <a:off x="10164932" y="486784"/>
            <a:ext cx="1047565" cy="46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기본맵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7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19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고유정</dc:creator>
  <cp:lastModifiedBy>고유정</cp:lastModifiedBy>
  <cp:revision>2</cp:revision>
  <dcterms:created xsi:type="dcterms:W3CDTF">2021-12-07T05:43:44Z</dcterms:created>
  <dcterms:modified xsi:type="dcterms:W3CDTF">2021-12-11T05:13:28Z</dcterms:modified>
</cp:coreProperties>
</file>