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49" y="3164230"/>
            <a:ext cx="8618595" cy="28471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0610" y="2721544"/>
            <a:ext cx="2860272" cy="6144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0202" y="7642126"/>
            <a:ext cx="4971898" cy="8508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67395" y="1521777"/>
            <a:ext cx="6171429" cy="6171429"/>
            <a:chOff x="11067395" y="1521777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395" y="1521777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8980" y="4008357"/>
            <a:ext cx="14712925" cy="2269000"/>
            <a:chOff x="-48980" y="4008357"/>
            <a:chExt cx="14712925" cy="2269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8980" y="4008357"/>
              <a:ext cx="14712925" cy="2269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0049" y="4314478"/>
            <a:ext cx="11469671" cy="1748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839" y="364711"/>
            <a:ext cx="2469229" cy="11275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30205" y="880627"/>
            <a:ext cx="14119189" cy="8524460"/>
            <a:chOff x="3030205" y="880627"/>
            <a:chExt cx="14119189" cy="85244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0205" y="880627"/>
              <a:ext cx="14119189" cy="8524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166" y="377220"/>
            <a:ext cx="4597324" cy="1035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03458" y="1317626"/>
            <a:ext cx="13393801" cy="8434192"/>
            <a:chOff x="3403458" y="1317626"/>
            <a:chExt cx="13393801" cy="84341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3458" y="1317626"/>
              <a:ext cx="13393801" cy="8434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839" y="364711"/>
            <a:ext cx="2435610" cy="9874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591" y="1562349"/>
            <a:ext cx="8992225" cy="3100767"/>
            <a:chOff x="1127591" y="1562349"/>
            <a:chExt cx="8992225" cy="31007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591" y="1562349"/>
              <a:ext cx="8992225" cy="31007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2214" y="4347291"/>
            <a:ext cx="11187376" cy="5161027"/>
            <a:chOff x="6172214" y="4347291"/>
            <a:chExt cx="11187376" cy="51610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214" y="4347291"/>
              <a:ext cx="11187376" cy="5161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8980" y="4008357"/>
            <a:ext cx="14712925" cy="2269000"/>
            <a:chOff x="-48980" y="4008357"/>
            <a:chExt cx="14712925" cy="2269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8980" y="4008357"/>
              <a:ext cx="14712925" cy="2269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0049" y="4314478"/>
            <a:ext cx="7853776" cy="17388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022" y="400077"/>
            <a:ext cx="2563060" cy="845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7252" y="1571343"/>
            <a:ext cx="8899782" cy="7616858"/>
            <a:chOff x="1607252" y="1571343"/>
            <a:chExt cx="8899782" cy="76168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252" y="1571343"/>
              <a:ext cx="8899782" cy="76168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1090" y="3110207"/>
            <a:ext cx="7486155" cy="4194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022" y="400077"/>
            <a:ext cx="2563060" cy="8456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186" y="3492381"/>
            <a:ext cx="5170819" cy="16935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1943" y="1379161"/>
            <a:ext cx="8552392" cy="5745295"/>
            <a:chOff x="8931943" y="1379161"/>
            <a:chExt cx="8552392" cy="57452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1943" y="1379161"/>
              <a:ext cx="8552392" cy="5745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1261" y="1379161"/>
            <a:ext cx="8040114" cy="6340877"/>
            <a:chOff x="571261" y="1379161"/>
            <a:chExt cx="8040114" cy="63408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261" y="1379161"/>
              <a:ext cx="8040114" cy="63408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1743" y="8506163"/>
            <a:ext cx="7853679" cy="7389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39188" y="8506164"/>
            <a:ext cx="7657413" cy="748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819" y="4249048"/>
            <a:ext cx="5170819" cy="16935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9533" y="5851905"/>
            <a:ext cx="1224229" cy="47619"/>
            <a:chOff x="1289533" y="5851905"/>
            <a:chExt cx="1224229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89533" y="5851905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390" y="960637"/>
            <a:ext cx="3760217" cy="1262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523" y="5199964"/>
            <a:ext cx="2207688" cy="8508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5239" y="3292593"/>
            <a:ext cx="1223882" cy="1469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5255" y="4025392"/>
            <a:ext cx="283847" cy="47619"/>
            <a:chOff x="1535255" y="4025392"/>
            <a:chExt cx="283847" cy="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35255" y="4025392"/>
              <a:ext cx="283847" cy="4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2040" y="5207582"/>
            <a:ext cx="1974909" cy="8117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5378" y="3265372"/>
            <a:ext cx="1461977" cy="146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5407" y="3998167"/>
            <a:ext cx="283847" cy="47619"/>
            <a:chOff x="5135407" y="3998167"/>
            <a:chExt cx="283847" cy="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5000000">
              <a:off x="5135407" y="3998167"/>
              <a:ext cx="283847" cy="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04859" y="5207582"/>
            <a:ext cx="2502013" cy="7148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1445" y="3265372"/>
            <a:ext cx="1461977" cy="14690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11479" y="3998167"/>
            <a:ext cx="283847" cy="47619"/>
            <a:chOff x="9211479" y="3998167"/>
            <a:chExt cx="283847" cy="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5000000">
              <a:off x="9211479" y="3998167"/>
              <a:ext cx="283847" cy="476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6845" y="5207584"/>
            <a:ext cx="2305784" cy="8117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80089" y="3265032"/>
            <a:ext cx="1461977" cy="14690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10089" y="3997827"/>
            <a:ext cx="283847" cy="47619"/>
            <a:chOff x="13310089" y="3997827"/>
            <a:chExt cx="283847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5000000">
              <a:off x="13310089" y="3997827"/>
              <a:ext cx="283847" cy="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1706" y="9267906"/>
            <a:ext cx="739701" cy="426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8980" y="4008357"/>
            <a:ext cx="14712925" cy="2269000"/>
            <a:chOff x="-48980" y="4008357"/>
            <a:chExt cx="14712925" cy="2269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8980" y="4008357"/>
              <a:ext cx="14712925" cy="2269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0049" y="4314478"/>
            <a:ext cx="7107385" cy="1876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06" y="3140103"/>
            <a:ext cx="18285714" cy="1563488"/>
            <a:chOff x="65306" y="3140103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06" y="3140103"/>
              <a:ext cx="18285714" cy="156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556" y="330785"/>
            <a:ext cx="1434234" cy="612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0211" y="2445656"/>
            <a:ext cx="2947035" cy="2947035"/>
            <a:chOff x="3970211" y="2445656"/>
            <a:chExt cx="2947035" cy="29470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211" y="2445656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33253" y="2612427"/>
            <a:ext cx="2620951" cy="2620951"/>
            <a:chOff x="4133253" y="2612427"/>
            <a:chExt cx="2620951" cy="2620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3253" y="2612427"/>
              <a:ext cx="2620951" cy="26209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7540" y="3574921"/>
            <a:ext cx="1878393" cy="795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55587" y="2612427"/>
            <a:ext cx="2947035" cy="2947035"/>
            <a:chOff x="11155587" y="2612427"/>
            <a:chExt cx="2947035" cy="29470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5587" y="2612427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18629" y="2779198"/>
            <a:ext cx="2620951" cy="2620951"/>
            <a:chOff x="11318629" y="2779198"/>
            <a:chExt cx="2620951" cy="26209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18629" y="2779198"/>
              <a:ext cx="2620951" cy="26209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20754" y="3728086"/>
            <a:ext cx="1751994" cy="7047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72451" y="1894580"/>
            <a:ext cx="5071429" cy="221057"/>
            <a:chOff x="6672451" y="1894580"/>
            <a:chExt cx="5071429" cy="2210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2451" y="1894580"/>
              <a:ext cx="5071429" cy="2210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8035" y="714686"/>
            <a:ext cx="6327458" cy="11472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59704" y="5142857"/>
            <a:ext cx="4440531" cy="3715663"/>
            <a:chOff x="6959704" y="5142857"/>
            <a:chExt cx="4440531" cy="371566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9704" y="5142857"/>
              <a:ext cx="4440531" cy="371566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84567" y="6412935"/>
            <a:ext cx="4783319" cy="12483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0415" y="5392691"/>
            <a:ext cx="4702093" cy="3715213"/>
            <a:chOff x="1080415" y="5392691"/>
            <a:chExt cx="4702093" cy="37152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415" y="5392691"/>
              <a:ext cx="4702093" cy="37152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82452" y="5142857"/>
            <a:ext cx="4898011" cy="3870011"/>
            <a:chOff x="13082452" y="5142857"/>
            <a:chExt cx="4898011" cy="38700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82452" y="5142857"/>
              <a:ext cx="4898011" cy="387001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1944" y="6750354"/>
            <a:ext cx="4174280" cy="16014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73140" y="6707524"/>
            <a:ext cx="4845754" cy="1117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8980" y="4008357"/>
            <a:ext cx="14712925" cy="2269000"/>
            <a:chOff x="-48980" y="4008357"/>
            <a:chExt cx="14712925" cy="2269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8980" y="4008357"/>
              <a:ext cx="14712925" cy="2269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0049" y="4314478"/>
            <a:ext cx="6951395" cy="1738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7899" y="3990296"/>
            <a:ext cx="5741812" cy="238729"/>
            <a:chOff x="1207899" y="3990296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899" y="3990296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783" y="2517650"/>
            <a:ext cx="9392772" cy="1779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556" y="330785"/>
            <a:ext cx="2018519" cy="6057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7488" y="5978868"/>
            <a:ext cx="2127642" cy="11119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57152" y="5978868"/>
            <a:ext cx="2118119" cy="11023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85188" y="5978868"/>
            <a:ext cx="1828080" cy="11023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78805" y="6026477"/>
            <a:ext cx="971132" cy="971132"/>
            <a:chOff x="4078805" y="6026477"/>
            <a:chExt cx="971132" cy="9711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8805" y="6026477"/>
              <a:ext cx="971132" cy="9711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71577" y="6026477"/>
            <a:ext cx="971132" cy="971132"/>
            <a:chOff x="8771577" y="6026477"/>
            <a:chExt cx="971132" cy="9711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1577" y="6026477"/>
              <a:ext cx="971132" cy="971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556" y="330785"/>
            <a:ext cx="2344405" cy="6057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000" y="1167022"/>
            <a:ext cx="3389490" cy="1111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5150" y="2357481"/>
            <a:ext cx="7907689" cy="7054341"/>
            <a:chOff x="855150" y="2357481"/>
            <a:chExt cx="7907689" cy="705434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150" y="2357481"/>
              <a:ext cx="7907689" cy="7054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62839" y="2357481"/>
            <a:ext cx="7464477" cy="7054341"/>
            <a:chOff x="9562839" y="2357481"/>
            <a:chExt cx="7464477" cy="70543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2839" y="2357481"/>
              <a:ext cx="7464477" cy="7054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556" y="330785"/>
            <a:ext cx="2344405" cy="6057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078" y="971102"/>
            <a:ext cx="3559290" cy="11023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446" y="2055541"/>
            <a:ext cx="9627608" cy="1023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4676" y="3625183"/>
            <a:ext cx="8675793" cy="5558878"/>
            <a:chOff x="1214676" y="3625183"/>
            <a:chExt cx="8675793" cy="55588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676" y="3625183"/>
              <a:ext cx="8675793" cy="5558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33087" y="3738962"/>
            <a:ext cx="7366026" cy="5331321"/>
            <a:chOff x="10433087" y="3738962"/>
            <a:chExt cx="7366026" cy="53313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3087" y="3738962"/>
              <a:ext cx="7366026" cy="5331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556" y="330785"/>
            <a:ext cx="2344405" cy="6057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077" y="971106"/>
            <a:ext cx="4775585" cy="11119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119" y="2414725"/>
            <a:ext cx="15025236" cy="6346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2022-11-25T09:04:44Z</dcterms:created>
  <dcterms:modified xsi:type="dcterms:W3CDTF">2022-11-25T09:04:44Z</dcterms:modified>
</cp:coreProperties>
</file>