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9" r:id="rId21"/>
    <p:sldId id="260" r:id="rId22"/>
    <p:sldId id="261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521415D9-36F7-43E2-AB2F-B90AF26B5E84}">
      <p14:sectionLst xmlns:p14="http://schemas.microsoft.com/office/powerpoint/2010/main">
        <p14:section name="기본 구역" id="{596762D4-1208-40BD-9F6F-89907E02A741}">
          <p14:sldIdLst>
            <p14:sldId id="256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1939312241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940891238467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B</a:t>
            </a:r>
            <a:r>
              <a:rPr lang="ko-KR" altLang="en-US"/>
              <a:t>oxing king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903730" y="429958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2</a:t>
            </a:r>
            <a:r>
              <a:rPr lang="ko-KR" altLang="en-US"/>
              <a:t>021182025 </a:t>
            </a:r>
            <a:r>
              <a:rPr lang="ko-KR" altLang="en-US"/>
              <a:t>유정선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 txBox="1">
            <a:spLocks noGrp="1"/>
          </p:cNvSpPr>
          <p:nvPr>
            <p:ph type="obj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시원한 </a:t>
            </a:r>
            <a:r>
              <a:rPr lang="ko-KR" altLang="en-US"/>
              <a:t>타격감 이펙트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/>
              <a:t>일정 </a:t>
            </a:r>
            <a:r>
              <a:rPr lang="ko-KR" altLang="en-US"/>
              <a:t>체력이하가 되면 </a:t>
            </a:r>
            <a:r>
              <a:rPr lang="ko-KR" altLang="en-US"/>
              <a:t>각성효과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/>
              <a:t>카운터시 </a:t>
            </a:r>
            <a:r>
              <a:rPr lang="ko-KR" altLang="en-US"/>
              <a:t>한방 ko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400" b="1"/>
            </a:lvl1pPr>
            <a:lvl2pPr marL="457200" indent="0" lvl="1">
              <a:buFontTx/>
              <a:buNone/>
              <a:defRPr lang="en-GB" altLang="en-US" sz="2000" b="1"/>
            </a:lvl2pPr>
            <a:lvl3pPr marL="914400" indent="0" lvl="2">
              <a:buFontTx/>
              <a:buNone/>
              <a:defRPr lang="en-GB" altLang="en-US" sz="1800" b="1"/>
            </a:lvl3pPr>
            <a:lvl4pPr marL="1371600" indent="0" lvl="3">
              <a:buFontTx/>
              <a:buNone/>
              <a:defRPr lang="en-GB" altLang="en-US" sz="1600" b="1"/>
            </a:lvl4pPr>
            <a:lvl5pPr marL="1828800" indent="0" lvl="4">
              <a:buFontTx/>
              <a:buNone/>
              <a:defRPr lang="en-GB" altLang="en-US" sz="1600" b="1"/>
            </a:lvl5pPr>
            <a:lvl6pPr marL="2286000" indent="0" lvl="5">
              <a:buFontTx/>
              <a:buNone/>
              <a:defRPr lang="en-GB" altLang="en-US" sz="1600" b="1"/>
            </a:lvl6pPr>
            <a:lvl7pPr marL="2743200" indent="0" lvl="6">
              <a:buFontTx/>
              <a:buNone/>
              <a:defRPr lang="en-GB" altLang="en-US" sz="1600" b="1"/>
            </a:lvl7pPr>
            <a:lvl8pPr marL="3200400" indent="0" lvl="7">
              <a:buFontTx/>
              <a:buNone/>
              <a:defRPr lang="en-GB" altLang="en-US" sz="1600" b="1"/>
            </a:lvl8pPr>
            <a:lvl9pPr marL="3657600" indent="0" lvl="8">
              <a:buFontTx/>
              <a:buNone/>
              <a:defRPr lang="en-GB" altLang="en-US" sz="1600" b="1"/>
            </a:lvl9pPr>
          </a:lstStyle>
          <a:p>
            <a:pPr marL="0" indent="0" rtl="0"/>
            <a:r>
              <a:rPr lang="ko-KR" altLang="en-US"/>
              <a:t>재미 </a:t>
            </a:r>
            <a:r>
              <a:rPr lang="ko-KR" altLang="en-US"/>
              <a:t>요소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공격 </a:t>
            </a:r>
            <a:r>
              <a:rPr lang="ko-KR" altLang="en-US"/>
              <a:t>기술</a:t>
            </a:r>
            <a:r>
              <a:rPr lang="ko-KR" altLang="en-US"/>
              <a:t> </a:t>
            </a:r>
            <a:r>
              <a:rPr lang="ko-KR" altLang="en-US"/>
              <a:t>잽 스</a:t>
            </a:r>
            <a:r>
              <a:rPr lang="ko-KR" altLang="en-US"/>
              <a:t>트레이트 훅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/>
              <a:t>방어</a:t>
            </a:r>
            <a:r>
              <a:rPr lang="ko-KR" altLang="en-US"/>
              <a:t> </a:t>
            </a:r>
            <a:r>
              <a:rPr lang="ko-KR" altLang="en-US"/>
              <a:t>기술 위빙 </a:t>
            </a:r>
            <a:r>
              <a:rPr lang="ko-KR" altLang="en-US"/>
              <a:t>가드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/>
              <a:t> </a:t>
            </a:r>
            <a:r>
              <a:rPr lang="ko-KR" altLang="en-US"/>
              <a:t>필살기 카운터 </a:t>
            </a:r>
            <a:r>
              <a:rPr lang="ko-KR" altLang="en-US"/>
              <a:t>시스템</a:t>
            </a: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/>
              <a:t>타이머 시스템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400" b="1"/>
            </a:lvl1pPr>
            <a:lvl2pPr marL="457200" indent="0" lvl="1">
              <a:buFontTx/>
              <a:buNone/>
              <a:defRPr lang="en-GB" altLang="en-US" sz="2000" b="1"/>
            </a:lvl2pPr>
            <a:lvl3pPr marL="914400" indent="0" lvl="2">
              <a:buFontTx/>
              <a:buNone/>
              <a:defRPr lang="en-GB" altLang="en-US" sz="1800" b="1"/>
            </a:lvl3pPr>
            <a:lvl4pPr marL="1371600" indent="0" lvl="3">
              <a:buFontTx/>
              <a:buNone/>
              <a:defRPr lang="en-GB" altLang="en-US" sz="1600" b="1"/>
            </a:lvl4pPr>
            <a:lvl5pPr marL="1828800" indent="0" lvl="4">
              <a:buFontTx/>
              <a:buNone/>
              <a:defRPr lang="en-GB" altLang="en-US" sz="1600" b="1"/>
            </a:lvl5pPr>
            <a:lvl6pPr marL="2286000" indent="0" lvl="5">
              <a:buFontTx/>
              <a:buNone/>
              <a:defRPr lang="en-GB" altLang="en-US" sz="1600" b="1"/>
            </a:lvl6pPr>
            <a:lvl7pPr marL="2743200" indent="0" lvl="6">
              <a:buFontTx/>
              <a:buNone/>
              <a:defRPr lang="en-GB" altLang="en-US" sz="1600" b="1"/>
            </a:lvl7pPr>
            <a:lvl8pPr marL="3200400" indent="0" lvl="7">
              <a:buFontTx/>
              <a:buNone/>
              <a:defRPr lang="en-GB" altLang="en-US" sz="1600" b="1"/>
            </a:lvl8pPr>
            <a:lvl9pPr marL="3657600" indent="0" lvl="8">
              <a:buFontTx/>
              <a:buNone/>
              <a:defRPr lang="en-GB" altLang="en-US" sz="1600" b="1"/>
            </a:lvl9pPr>
          </a:lstStyle>
          <a:p>
            <a:pPr marL="0" indent="0" rtl="0"/>
            <a:r>
              <a:rPr lang="ko-KR" altLang="en-US"/>
              <a:t>게임 </a:t>
            </a:r>
            <a:r>
              <a:rPr lang="ko-KR" altLang="en-US"/>
              <a:t>컨셉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wjdtj/AppData/Roaming/PolarisOffice/ETemp/18016_12976872/fImage1939312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56435" y="770255"/>
            <a:ext cx="8180070" cy="48380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C:/Users/wjdtj/AppData/Roaming/PolarisOffice/ETemp/18016_12976872/fImage94089123846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74950" y="1068705"/>
            <a:ext cx="6843395" cy="4519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/>
          <p:cNvGraphicFramePr>
            <a:graphicFrameLocks noGrp="1"/>
          </p:cNvGraphicFramePr>
          <p:nvPr/>
        </p:nvGraphicFramePr>
        <p:xfrm>
          <a:off x="1106805" y="603250"/>
          <a:ext cx="9655175" cy="550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60"/>
                <a:gridCol w="2104390"/>
                <a:gridCol w="6156325"/>
              </a:tblGrid>
              <a:tr h="456565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핵심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목표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개발내용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56565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환경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구축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게임에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사용할 캐릭터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 이미지및 사운드 리소스 수집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56565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플레이어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 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플레이어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클래스 정의 방향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키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이동 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86435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핵심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전투 시스템 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잽,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스트레이트 기능 및 애니메이션 연동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체력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시스템 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03225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플레이어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 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P객체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생성 및 입력 처리 구현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방어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시스템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및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카운터 시스템 추가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방어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및 회피 기능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및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카운터 시스템 추가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규칙 및 흐름 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라운스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 종료시스템 구현 승리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/패배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조건 판정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로직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56565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주차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I/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U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타이틀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화면 및 게임시작 기능 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이펙트 적용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타격음,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피격시 이펙트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등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전반적인 게임의 타격감과 시각적 완성도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향상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종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밸런싱 및 버그 수정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밸런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조정 및 버그 수정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wjdtjs7308</dc:creator>
  <cp:lastModifiedBy>wjdtjs7308</cp:lastModifiedBy>
  <dc:title>PowerPoint 프레젠테이션</dc:title>
  <cp:version>10.105.280.55985</cp:version>
</cp:coreProperties>
</file>