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8306-6B5B-C0DE-F769-816AF104F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D1D0D-0F54-F2FD-44C4-6B5C85AA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F882A-AA97-7355-C61C-E2F84C9E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E421D-B585-51A2-BF8B-F2F8B87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27E75-A70C-6329-85F9-539BF14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8B13-A924-2576-06CF-AEAE6DC2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74C74-7992-6244-EC9D-9B68FDFC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6C6-6D6B-47B7-593B-EA8B0566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F001A-33D2-2A5C-C091-01CA21CD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8A6F4-DFE2-56D3-56DF-F533AB4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8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BA6FCE-9E97-3575-D207-0C12CE9A5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9848A-CAA1-354B-FEAA-826B4C97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FBF57-D71E-A537-6F4A-080470FB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F5630-422A-D6C6-88EA-A7CF4E1E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9C06-89CF-4E24-6957-44F9D1C9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14E9-48AE-9DAD-1A57-F023FC4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86A52-7F24-A5B6-2CDD-637BE5E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2A6E-B31B-30DF-5EEF-ABCEA234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BC91-474D-01C3-49DC-BB4E1CA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C0BD9-343A-2857-D80F-B8AE258E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4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BB78-4D14-6524-2412-EC35A8C5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F558F-295F-9D5D-AECF-D3F0E9CB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3A5F3-8D51-2E60-4C27-2BC5952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00D32-E2FF-811A-7AE1-0807D4D2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4E474-D80A-67A7-2405-0CDDAC87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A180C-367F-3916-06FC-D7A2E287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68222-D800-8141-EAD2-1C0F113EF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460FA-6007-B60C-DB29-D563565D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29C6D-8898-A3D6-59B0-FA1BB691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BE267-4745-3BE3-5C11-696C0B09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FB1F4-786E-8440-7EA7-D84FB399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054A-4F73-45A9-BA95-34606935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ABE91-5E02-5D35-4754-394FFAD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2E7A5-4DBE-4FF3-FB4F-17089104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360BE-2510-4343-D187-A0226E033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D7678-A497-FA04-C33A-ECED5620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8891AC-B9B5-4236-924A-612EEC3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8C5BB8-EFA7-AB8E-C1D8-2C814E8B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2DCC79-3A0F-B16D-B01A-A1E60835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3A08F-7418-0B6D-51FE-33657987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76D06-F1E8-791B-EABB-B70A3807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6690DC-DA5D-DD07-D0FF-D65C6A0B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91AF3-ABD3-AEFD-644D-66D6D0F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D0663-828C-9FE2-817A-E1657EA1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2B3B2-2314-EB95-2228-40BE7AE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0F714-E7E4-2F18-A04C-191A7D74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01C2B-F7D8-B809-4818-966580FD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77980-D210-BE8F-85DE-6F88F8EF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3FEFB-D4CA-AE18-FD09-1AFAAFA2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FECC9-C4B7-747A-618B-2742E7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97127-1B00-391C-E154-8B921C05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6714E-8B73-1A10-35EC-E95E87D4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57A8-0144-F0A6-EE5B-72955C0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53155-C4C0-B028-8B08-F8F8FF589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ACF81-8BF4-9E61-EB15-5E8C8379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2C47E-CB4D-B1C6-0AD2-F1D0067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EE452-2430-08C2-EE3A-4C06F8CB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5AD1-CA0D-1917-C24C-FA870B6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3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9B27F-9B02-6313-165F-32BBE683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A58B5-15CB-4CC8-83DF-A929FE9C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101C-9E4E-DF70-3BC2-4A46872F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A5B5-20DB-4FEE-A7B6-7D93D0747A23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7B3B4-1F77-A8B0-4817-9EA2A4EE2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100F-B0B0-56ED-8B1E-61908F53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DA3A-50E1-42C3-940F-7134598B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EB6F9-4127-3688-51E3-9F8A6BFC2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75D7C-9165-545B-1B7A-BE365D3AA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2023.10.24</a:t>
            </a:r>
          </a:p>
          <a:p>
            <a:r>
              <a:rPr lang="en-US" altLang="ko-KR" dirty="0"/>
              <a:t>KIM YOOJIN</a:t>
            </a:r>
          </a:p>
        </p:txBody>
      </p:sp>
    </p:spTree>
    <p:extLst>
      <p:ext uri="{BB962C8B-B14F-4D97-AF65-F5344CB8AC3E}">
        <p14:creationId xmlns:p14="http://schemas.microsoft.com/office/powerpoint/2010/main" val="244480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</dc:title>
  <dc:creator>김유진</dc:creator>
  <cp:lastModifiedBy>김유진</cp:lastModifiedBy>
  <cp:revision>1</cp:revision>
  <dcterms:created xsi:type="dcterms:W3CDTF">2023-10-24T11:56:38Z</dcterms:created>
  <dcterms:modified xsi:type="dcterms:W3CDTF">2023-10-24T11:57:17Z</dcterms:modified>
</cp:coreProperties>
</file>