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80" y="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30.png"/><Relationship Id="rId3" Type="http://schemas.openxmlformats.org/officeDocument/2006/relationships/image" Target="../media/image44.png"/><Relationship Id="rId21" Type="http://schemas.openxmlformats.org/officeDocument/2006/relationships/image" Target="../media/image59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31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3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43.png"/><Relationship Id="rId21" Type="http://schemas.openxmlformats.org/officeDocument/2006/relationships/image" Target="../media/image76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0.png"/><Relationship Id="rId2" Type="http://schemas.openxmlformats.org/officeDocument/2006/relationships/image" Target="../media/image61.png"/><Relationship Id="rId16" Type="http://schemas.openxmlformats.org/officeDocument/2006/relationships/image" Target="../media/image73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79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8.png"/><Relationship Id="rId10" Type="http://schemas.openxmlformats.org/officeDocument/2006/relationships/image" Target="../media/image67.png"/><Relationship Id="rId19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43.png"/><Relationship Id="rId7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43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52" y="652381"/>
            <a:ext cx="17123810" cy="8942857"/>
            <a:chOff x="580952" y="652381"/>
            <a:chExt cx="17123810" cy="89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952" y="652381"/>
              <a:ext cx="17123810" cy="89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884" y="3373751"/>
            <a:ext cx="9800493" cy="24372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9705" y="2799923"/>
            <a:ext cx="1624542" cy="5798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09798" y="1218500"/>
            <a:ext cx="6589550" cy="7703998"/>
            <a:chOff x="10709798" y="1218500"/>
            <a:chExt cx="6589550" cy="770399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06697" y="1944052"/>
              <a:ext cx="747927" cy="643217"/>
              <a:chOff x="14606697" y="1944052"/>
              <a:chExt cx="747927" cy="64321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06697" y="1944052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373168" y="4493960"/>
              <a:ext cx="472977" cy="406760"/>
              <a:chOff x="16373168" y="4493960"/>
              <a:chExt cx="472977" cy="40676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73168" y="4493960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450157" y="7661582"/>
              <a:ext cx="812959" cy="812959"/>
              <a:chOff x="14450157" y="7661582"/>
              <a:chExt cx="812959" cy="81295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480000">
                <a:off x="14450157" y="7661582"/>
                <a:ext cx="812959" cy="81295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780292" y="3629997"/>
              <a:ext cx="958788" cy="958788"/>
              <a:chOff x="11780292" y="3629997"/>
              <a:chExt cx="958788" cy="95878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80292" y="3629997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870506" y="6206964"/>
              <a:ext cx="734414" cy="631596"/>
              <a:chOff x="15870506" y="6206964"/>
              <a:chExt cx="734414" cy="63159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900000">
                <a:off x="15870506" y="6206964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795513" y="3359141"/>
              <a:ext cx="1624651" cy="1324769"/>
              <a:chOff x="10795513" y="3359141"/>
              <a:chExt cx="1624651" cy="132476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795513" y="3359141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709798" y="2136999"/>
              <a:ext cx="411840" cy="640248"/>
              <a:chOff x="10709798" y="2136999"/>
              <a:chExt cx="411840" cy="6402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709798" y="2136999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497713" y="1218500"/>
              <a:ext cx="1955079" cy="1538348"/>
              <a:chOff x="11497713" y="1218500"/>
              <a:chExt cx="1955079" cy="153834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497713" y="1218500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960301" y="1218500"/>
              <a:ext cx="694014" cy="525840"/>
              <a:chOff x="13960301" y="1218500"/>
              <a:chExt cx="694014" cy="52584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960301" y="1218500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138943" y="5761260"/>
              <a:ext cx="641349" cy="641677"/>
              <a:chOff x="11138943" y="5761260"/>
              <a:chExt cx="641349" cy="64167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138943" y="5761260"/>
                <a:ext cx="641349" cy="64167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594263" y="4352471"/>
              <a:ext cx="1645049" cy="1705358"/>
              <a:chOff x="12594263" y="4352471"/>
              <a:chExt cx="1645049" cy="170535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594263" y="4352471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400566" y="2269090"/>
              <a:ext cx="1692885" cy="1360907"/>
              <a:chOff x="13400566" y="2269090"/>
              <a:chExt cx="1692885" cy="136090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400566" y="2269090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167514" y="7713053"/>
              <a:ext cx="660397" cy="875533"/>
              <a:chOff x="11167514" y="7713053"/>
              <a:chExt cx="660397" cy="87553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167514" y="7713053"/>
                <a:ext cx="660397" cy="87553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503663" y="1600048"/>
              <a:ext cx="1308840" cy="1050827"/>
              <a:chOff x="15503663" y="1600048"/>
              <a:chExt cx="1308840" cy="105082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503663" y="1600048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528234" y="3207477"/>
              <a:ext cx="817816" cy="1166648"/>
              <a:chOff x="15528234" y="3207477"/>
              <a:chExt cx="817816" cy="1166648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3660000">
                <a:off x="15528234" y="3207477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973975" y="4705041"/>
              <a:ext cx="722397" cy="722397"/>
              <a:chOff x="14973975" y="4705041"/>
              <a:chExt cx="722397" cy="72239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4973975" y="4705041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3915364" y="5888553"/>
              <a:ext cx="1268426" cy="1268418"/>
              <a:chOff x="13915364" y="5888553"/>
              <a:chExt cx="1268426" cy="126841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915364" y="5888553"/>
                <a:ext cx="1268426" cy="126841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6884240" y="5369247"/>
              <a:ext cx="415108" cy="1061643"/>
              <a:chOff x="16884240" y="5369247"/>
              <a:chExt cx="415108" cy="1061643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6884240" y="5369247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6559229" y="7437100"/>
              <a:ext cx="727973" cy="1485398"/>
              <a:chOff x="16559229" y="7437100"/>
              <a:chExt cx="727973" cy="148539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6559229" y="7437100"/>
                <a:ext cx="727973" cy="148539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771503" y="3638216"/>
              <a:ext cx="435438" cy="676933"/>
              <a:chOff x="14771503" y="3638216"/>
              <a:chExt cx="435438" cy="676933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600000">
                <a:off x="14771503" y="3638216"/>
                <a:ext cx="435438" cy="67693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583817" y="7741448"/>
              <a:ext cx="1187569" cy="953463"/>
              <a:chOff x="14583817" y="7741448"/>
              <a:chExt cx="1187569" cy="95346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340000">
                <a:off x="14583817" y="7741448"/>
                <a:ext cx="1187569" cy="95346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987850" y="6805142"/>
              <a:ext cx="1502460" cy="1207825"/>
              <a:chOff x="11987850" y="6805142"/>
              <a:chExt cx="1502460" cy="1207825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4260000">
                <a:off x="11987850" y="6805142"/>
                <a:ext cx="1502460" cy="1207825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328829" y="5910202"/>
            <a:ext cx="8900211" cy="1330218"/>
            <a:chOff x="1328829" y="5910202"/>
            <a:chExt cx="8900211" cy="133021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8829" y="5910202"/>
              <a:ext cx="8900211" cy="1330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5045" y="616468"/>
            <a:ext cx="17309717" cy="9084608"/>
            <a:chOff x="395045" y="616468"/>
            <a:chExt cx="17309717" cy="90846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045" y="616468"/>
              <a:ext cx="17309717" cy="90846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5045" y="616468"/>
            <a:ext cx="17309717" cy="9099110"/>
            <a:chOff x="395045" y="616468"/>
            <a:chExt cx="17309717" cy="90991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045" y="616468"/>
              <a:ext cx="17309717" cy="9099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5045" y="616468"/>
            <a:ext cx="17309717" cy="9084608"/>
            <a:chOff x="395045" y="616468"/>
            <a:chExt cx="17309717" cy="90846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045" y="616468"/>
              <a:ext cx="17309717" cy="90846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5045" y="616468"/>
            <a:ext cx="17310647" cy="9099110"/>
            <a:chOff x="395045" y="616468"/>
            <a:chExt cx="17310647" cy="90991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045" y="616468"/>
              <a:ext cx="17310647" cy="90991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6168" y="1210884"/>
            <a:ext cx="17123810" cy="28571"/>
            <a:chOff x="496168" y="1210884"/>
            <a:chExt cx="17123810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168" y="1210884"/>
              <a:ext cx="17123810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799" y="731106"/>
            <a:ext cx="1128492" cy="4076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73663" y="816473"/>
            <a:ext cx="874116" cy="239597"/>
            <a:chOff x="16573663" y="816473"/>
            <a:chExt cx="874116" cy="2395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573663" y="816473"/>
              <a:ext cx="239597" cy="239597"/>
              <a:chOff x="16573663" y="816473"/>
              <a:chExt cx="239597" cy="2395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573663" y="816473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886276" y="816473"/>
              <a:ext cx="239597" cy="239597"/>
              <a:chOff x="16886276" y="816473"/>
              <a:chExt cx="239597" cy="23959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86276" y="816473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208181" y="816473"/>
              <a:ext cx="239597" cy="239597"/>
              <a:chOff x="17208181" y="816473"/>
              <a:chExt cx="239597" cy="23959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08181" y="816473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23199" y="1480376"/>
            <a:ext cx="7766707" cy="100782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0669" y="913122"/>
            <a:ext cx="1708473" cy="198078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874723" y="-820205"/>
            <a:ext cx="31809162" cy="140149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02664" y="624087"/>
            <a:ext cx="17309717" cy="9084608"/>
            <a:chOff x="402664" y="624087"/>
            <a:chExt cx="17309717" cy="908460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664" y="624087"/>
              <a:ext cx="17309717" cy="9084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5045" y="616468"/>
            <a:ext cx="17309717" cy="9084608"/>
            <a:chOff x="395045" y="616468"/>
            <a:chExt cx="17309717" cy="90846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045" y="616468"/>
              <a:ext cx="17309717" cy="90846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5045" y="616468"/>
            <a:ext cx="17310647" cy="9099110"/>
            <a:chOff x="395045" y="616468"/>
            <a:chExt cx="17310647" cy="90991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045" y="616468"/>
              <a:ext cx="17310647" cy="9099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168" y="1210884"/>
            <a:ext cx="17123810" cy="28571"/>
            <a:chOff x="496168" y="1210884"/>
            <a:chExt cx="17123810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168" y="1210884"/>
              <a:ext cx="17123810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7799" y="731106"/>
            <a:ext cx="1128492" cy="4076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73663" y="816473"/>
            <a:ext cx="874116" cy="239597"/>
            <a:chOff x="16573663" y="816473"/>
            <a:chExt cx="874116" cy="2395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73663" y="816473"/>
              <a:ext cx="239597" cy="239597"/>
              <a:chOff x="16573663" y="816473"/>
              <a:chExt cx="239597" cy="2395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3663" y="816473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886276" y="816473"/>
              <a:ext cx="239597" cy="239597"/>
              <a:chOff x="16886276" y="816473"/>
              <a:chExt cx="239597" cy="2395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86276" y="816473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08181" y="816473"/>
              <a:ext cx="239597" cy="239597"/>
              <a:chOff x="17208181" y="816473"/>
              <a:chExt cx="239597" cy="2395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08181" y="816473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23199" y="1513029"/>
            <a:ext cx="6684421" cy="100782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557" y="913122"/>
            <a:ext cx="1898949" cy="19780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95045" y="616468"/>
            <a:ext cx="17309717" cy="9084608"/>
            <a:chOff x="395045" y="616468"/>
            <a:chExt cx="17309717" cy="90846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045" y="616468"/>
              <a:ext cx="17309717" cy="908460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584167" y="-559061"/>
            <a:ext cx="25385000" cy="136801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027670" y="1239125"/>
            <a:ext cx="28571" cy="8442904"/>
            <a:chOff x="13027670" y="1239125"/>
            <a:chExt cx="28571" cy="84429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27670" y="1239125"/>
              <a:ext cx="28571" cy="84429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22908" y="4054422"/>
            <a:ext cx="4686775" cy="3079365"/>
            <a:chOff x="13022908" y="4054422"/>
            <a:chExt cx="4686775" cy="30793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22908" y="4054422"/>
              <a:ext cx="4686775" cy="30793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17987" y="6862528"/>
            <a:ext cx="4686775" cy="2819501"/>
            <a:chOff x="13017987" y="6862528"/>
            <a:chExt cx="4686775" cy="281950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17987" y="6862528"/>
              <a:ext cx="4686775" cy="281950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018146" y="1234921"/>
            <a:ext cx="4686775" cy="2819501"/>
            <a:chOff x="13018146" y="1234921"/>
            <a:chExt cx="4686775" cy="281950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8146" y="1234921"/>
              <a:ext cx="4686775" cy="2819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52" y="661130"/>
            <a:ext cx="17123810" cy="8942857"/>
            <a:chOff x="580952" y="661130"/>
            <a:chExt cx="17123810" cy="89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952" y="661130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53" y="673611"/>
            <a:ext cx="17115238" cy="8917895"/>
            <a:chOff x="590453" y="673611"/>
            <a:chExt cx="17115238" cy="89178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53" y="673611"/>
              <a:ext cx="17115238" cy="89178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952" y="661130"/>
            <a:ext cx="17123810" cy="8942857"/>
            <a:chOff x="580952" y="661130"/>
            <a:chExt cx="17123810" cy="89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952" y="661130"/>
              <a:ext cx="17123810" cy="89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2385" y="2049852"/>
            <a:ext cx="3340688" cy="9887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5930" y="6222752"/>
            <a:ext cx="2079966" cy="10044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12186" y="7221034"/>
            <a:ext cx="2671190" cy="219361"/>
            <a:chOff x="2412186" y="7221034"/>
            <a:chExt cx="2671190" cy="2193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2186" y="7221034"/>
              <a:ext cx="2671190" cy="2193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73945" y="5984071"/>
            <a:ext cx="908644" cy="16015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7930" y="5655301"/>
            <a:ext cx="1224433" cy="9728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1251" y="6988592"/>
            <a:ext cx="2478710" cy="11644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75848" y="6637760"/>
            <a:ext cx="2671190" cy="219361"/>
            <a:chOff x="5975848" y="6637760"/>
            <a:chExt cx="2671190" cy="2193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5848" y="6637760"/>
              <a:ext cx="2671190" cy="21936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57753" y="5400796"/>
            <a:ext cx="908643" cy="16015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53939" y="5158482"/>
            <a:ext cx="1565252" cy="9728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40453" y="6531067"/>
            <a:ext cx="2779101" cy="14050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11881" y="6140941"/>
            <a:ext cx="2671190" cy="219361"/>
            <a:chOff x="9711881" y="6140941"/>
            <a:chExt cx="2671190" cy="2193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1881" y="6140941"/>
              <a:ext cx="2671190" cy="2193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93792" y="4903981"/>
            <a:ext cx="914938" cy="13672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10987" y="4247520"/>
            <a:ext cx="1233957" cy="134136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92763" y="5849791"/>
            <a:ext cx="2478710" cy="14628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240364" y="5455829"/>
            <a:ext cx="2671190" cy="219361"/>
            <a:chOff x="13240364" y="5455829"/>
            <a:chExt cx="2671190" cy="2193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0364" y="5455829"/>
              <a:ext cx="2671190" cy="2193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22311" y="4218861"/>
            <a:ext cx="908643" cy="16015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7390" y="780086"/>
            <a:ext cx="1128492" cy="4076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48396" y="1519815"/>
            <a:ext cx="1898949" cy="1978063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07420" y="7576236"/>
            <a:ext cx="3407920" cy="80633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66190" y="1266660"/>
            <a:ext cx="17115238" cy="8285604"/>
            <a:chOff x="566190" y="1266660"/>
            <a:chExt cx="17115238" cy="828560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6190" y="1266660"/>
              <a:ext cx="17115238" cy="8285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53" y="5409531"/>
            <a:ext cx="17115238" cy="4206937"/>
            <a:chOff x="590453" y="5409531"/>
            <a:chExt cx="17115238" cy="4206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53" y="5409531"/>
              <a:ext cx="17115238" cy="4206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0952" y="661130"/>
            <a:ext cx="17123810" cy="8942857"/>
            <a:chOff x="580952" y="661130"/>
            <a:chExt cx="17123810" cy="89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52" y="661130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03887" y="3867544"/>
            <a:ext cx="2213277" cy="2550626"/>
            <a:chOff x="3003887" y="3867544"/>
            <a:chExt cx="2213277" cy="255062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003887" y="4204893"/>
              <a:ext cx="2213277" cy="2213277"/>
              <a:chOff x="3003887" y="4204893"/>
              <a:chExt cx="2213277" cy="221327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03887" y="4204893"/>
                <a:ext cx="2213277" cy="221327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610146" y="3867544"/>
              <a:ext cx="1000758" cy="1000758"/>
              <a:chOff x="3610146" y="3867544"/>
              <a:chExt cx="1000758" cy="10007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610146" y="3867544"/>
                <a:ext cx="1000758" cy="1000758"/>
                <a:chOff x="3610146" y="3867544"/>
                <a:chExt cx="1000758" cy="1000758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610146" y="3867544"/>
                  <a:ext cx="1000758" cy="1000758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577826" y="3927208"/>
                <a:ext cx="973762" cy="96175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538846" y="3867544"/>
            <a:ext cx="2213277" cy="2550626"/>
            <a:chOff x="5538846" y="3867544"/>
            <a:chExt cx="2213277" cy="255062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538846" y="4204893"/>
              <a:ext cx="2213277" cy="2213277"/>
              <a:chOff x="5538846" y="4204893"/>
              <a:chExt cx="2213277" cy="22132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38846" y="4204893"/>
                <a:ext cx="2213277" cy="221327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145105" y="3867544"/>
              <a:ext cx="1000758" cy="1000758"/>
              <a:chOff x="6145105" y="3867544"/>
              <a:chExt cx="1000758" cy="1000758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6145105" y="3867544"/>
                <a:ext cx="1000758" cy="1000758"/>
                <a:chOff x="6145105" y="3867544"/>
                <a:chExt cx="1000758" cy="1000758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145105" y="3867544"/>
                  <a:ext cx="1000758" cy="1000758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12779" y="4100088"/>
                <a:ext cx="763038" cy="614124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8088065" y="3867544"/>
            <a:ext cx="2213277" cy="2550626"/>
            <a:chOff x="8088065" y="3867544"/>
            <a:chExt cx="2213277" cy="255062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088065" y="4204893"/>
              <a:ext cx="2213277" cy="2213277"/>
              <a:chOff x="8088065" y="4204893"/>
              <a:chExt cx="2213277" cy="221327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88065" y="4204893"/>
                <a:ext cx="2213277" cy="221327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694325" y="3867544"/>
              <a:ext cx="1000758" cy="1000758"/>
              <a:chOff x="8694325" y="3867544"/>
              <a:chExt cx="1000758" cy="100075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8694325" y="3867544"/>
                <a:ext cx="1000758" cy="1000758"/>
                <a:chOff x="8694325" y="3867544"/>
                <a:chExt cx="1000758" cy="1000758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694325" y="3867544"/>
                  <a:ext cx="1000758" cy="1000758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61998" y="3927208"/>
                <a:ext cx="946372" cy="96175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0598177" y="3867544"/>
            <a:ext cx="2213277" cy="2550626"/>
            <a:chOff x="10598177" y="3867544"/>
            <a:chExt cx="2213277" cy="255062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0598177" y="4204893"/>
              <a:ext cx="2213277" cy="2213277"/>
              <a:chOff x="10598177" y="4204893"/>
              <a:chExt cx="2213277" cy="22132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98177" y="4204893"/>
                <a:ext cx="2213277" cy="2213277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1204436" y="3867544"/>
              <a:ext cx="1000758" cy="1000758"/>
              <a:chOff x="11204436" y="3867544"/>
              <a:chExt cx="1000758" cy="1000758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1204436" y="3867544"/>
                <a:ext cx="1000758" cy="1000758"/>
                <a:chOff x="11204436" y="3867544"/>
                <a:chExt cx="1000758" cy="1000758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204436" y="3867544"/>
                  <a:ext cx="1000758" cy="1000758"/>
                </a:xfrm>
                <a:prstGeom prst="rect">
                  <a:avLst/>
                </a:prstGeom>
              </p:spPr>
            </p:pic>
          </p:grpSp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172109" y="4100088"/>
                <a:ext cx="1025629" cy="614124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3068550" y="3867544"/>
            <a:ext cx="2213277" cy="2550626"/>
            <a:chOff x="13068550" y="3867544"/>
            <a:chExt cx="2213277" cy="255062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3068550" y="4204893"/>
              <a:ext cx="2213277" cy="2213277"/>
              <a:chOff x="13068550" y="4204893"/>
              <a:chExt cx="2213277" cy="221327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50" y="4204893"/>
                <a:ext cx="2213277" cy="221327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3674810" y="3867544"/>
              <a:ext cx="1000758" cy="1000758"/>
              <a:chOff x="13674810" y="3867544"/>
              <a:chExt cx="1000758" cy="1000758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13674810" y="3867544"/>
                <a:ext cx="1000758" cy="1000758"/>
                <a:chOff x="13674810" y="3867544"/>
                <a:chExt cx="1000758" cy="1000758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674810" y="3867544"/>
                  <a:ext cx="1000758" cy="1000758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642495" y="4116754"/>
                <a:ext cx="1022486" cy="519286"/>
              </a:xfrm>
              <a:prstGeom prst="rect">
                <a:avLst/>
              </a:prstGeom>
            </p:spPr>
          </p:pic>
        </p:grpSp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07171" y="1824176"/>
            <a:ext cx="2384907" cy="118112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59939" y="1329339"/>
            <a:ext cx="1965616" cy="1978063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72967" y="4717043"/>
            <a:ext cx="2138943" cy="156095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38048" y="4840276"/>
            <a:ext cx="2158076" cy="126905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57073" y="4898613"/>
            <a:ext cx="2134296" cy="1309534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41007" y="5010840"/>
            <a:ext cx="1660315" cy="961753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157236" y="5182612"/>
            <a:ext cx="1540515" cy="55738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7390" y="780086"/>
            <a:ext cx="1128492" cy="407606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2961655" y="6630415"/>
            <a:ext cx="2143173" cy="1960775"/>
            <a:chOff x="2961655" y="6630415"/>
            <a:chExt cx="2143173" cy="1960775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1655" y="6630415"/>
              <a:ext cx="2143173" cy="196077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5291107" y="7367930"/>
            <a:ext cx="2708754" cy="665337"/>
            <a:chOff x="5291107" y="7367930"/>
            <a:chExt cx="2708754" cy="665337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91107" y="7367930"/>
              <a:ext cx="2708754" cy="665337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8327288" y="6925592"/>
            <a:ext cx="1631137" cy="1665598"/>
            <a:chOff x="8327288" y="6925592"/>
            <a:chExt cx="1631137" cy="166559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27288" y="6925592"/>
              <a:ext cx="1631137" cy="1665598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0598177" y="6802930"/>
            <a:ext cx="2117632" cy="1816832"/>
            <a:chOff x="10598177" y="6802930"/>
            <a:chExt cx="2117632" cy="1816832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98177" y="6802930"/>
              <a:ext cx="2117632" cy="1816832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3450695" y="6763688"/>
            <a:ext cx="1488186" cy="1889195"/>
            <a:chOff x="13450695" y="6763688"/>
            <a:chExt cx="1488186" cy="1889195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50695" y="6763688"/>
              <a:ext cx="1488186" cy="1889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971" y="661130"/>
            <a:ext cx="18285714" cy="10228571"/>
            <a:chOff x="556971" y="661130"/>
            <a:chExt cx="18285714" cy="102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971" y="661130"/>
              <a:ext cx="18285714" cy="102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0952" y="661130"/>
            <a:ext cx="17123810" cy="8942857"/>
            <a:chOff x="580952" y="661130"/>
            <a:chExt cx="17123810" cy="89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52" y="661130"/>
              <a:ext cx="17123810" cy="8942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390" y="780086"/>
            <a:ext cx="1128492" cy="407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8399" y="1803685"/>
            <a:ext cx="2384907" cy="98877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3396" y="1273652"/>
            <a:ext cx="1908473" cy="19780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6385820" y="602886"/>
            <a:ext cx="31057355" cy="10345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971" y="661130"/>
            <a:ext cx="18285714" cy="10228571"/>
            <a:chOff x="556971" y="661130"/>
            <a:chExt cx="18285714" cy="102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971" y="661130"/>
              <a:ext cx="18285714" cy="102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0952" y="661130"/>
            <a:ext cx="17123810" cy="8942857"/>
            <a:chOff x="580952" y="661130"/>
            <a:chExt cx="17123810" cy="89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52" y="661130"/>
              <a:ext cx="17123810" cy="8942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390" y="780086"/>
            <a:ext cx="1128492" cy="407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7243" y="1586499"/>
            <a:ext cx="3302593" cy="9792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5465" y="1019724"/>
            <a:ext cx="1917997" cy="19780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658902" y="-641584"/>
            <a:ext cx="29646194" cy="13619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김하늘</cp:lastModifiedBy>
  <cp:revision>1</cp:revision>
  <dcterms:created xsi:type="dcterms:W3CDTF">2022-05-05T21:04:50Z</dcterms:created>
  <dcterms:modified xsi:type="dcterms:W3CDTF">2022-05-05T12:07:38Z</dcterms:modified>
</cp:coreProperties>
</file>