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90" r:id="rId4"/>
    <p:sldId id="279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90"/>
            <p14:sldId id="279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14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2024-01-04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4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08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20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1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58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2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2024-01-04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2024-01-04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 err="1">
                <a:solidFill>
                  <a:schemeClr val="bg1"/>
                </a:solidFill>
              </a:rPr>
              <a:t>Github</a:t>
            </a:r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>
                <a:solidFill>
                  <a:schemeClr val="bg1"/>
                </a:solidFill>
              </a:rPr>
              <a:t>시작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2E7DC-2FA1-1865-E7B8-34FADC28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15" y="1665045"/>
            <a:ext cx="4863677" cy="4125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8AD39-7214-9A1E-4C45-A3A29D1DF121}"/>
              </a:ext>
            </a:extLst>
          </p:cNvPr>
          <p:cNvSpPr txBox="1"/>
          <p:nvPr/>
        </p:nvSpPr>
        <p:spPr>
          <a:xfrm>
            <a:off x="751815" y="579058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r>
              <a:rPr lang="ko-KR" altLang="en-US" dirty="0"/>
              <a:t>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B7ECC1-DD3E-0DF7-4C58-D603952F9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01" y="1665045"/>
            <a:ext cx="5901488" cy="176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4DCB1-3BFE-B6F9-CE10-A370BEBE1D13}"/>
              </a:ext>
            </a:extLst>
          </p:cNvPr>
          <p:cNvSpPr txBox="1"/>
          <p:nvPr/>
        </p:nvSpPr>
        <p:spPr>
          <a:xfrm>
            <a:off x="5846101" y="348754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원격 저장소 상태</a:t>
            </a:r>
          </a:p>
        </p:txBody>
      </p:sp>
    </p:spTree>
    <p:extLst>
      <p:ext uri="{BB962C8B-B14F-4D97-AF65-F5344CB8AC3E}">
        <p14:creationId xmlns:p14="http://schemas.microsoft.com/office/powerpoint/2010/main" val="7231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(4)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Git pull(</a:t>
            </a:r>
            <a:r>
              <a:rPr lang="ko-KR" altLang="en-US" dirty="0"/>
              <a:t>원격 저장소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2439B-F599-503C-2C87-9C4C6F32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7" y="1872622"/>
            <a:ext cx="6693299" cy="4211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AD72A3-D8EC-A925-990B-A921235F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26" y="1888813"/>
            <a:ext cx="3753374" cy="7001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165E71-D287-EFF0-3CAF-34FB761D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526" y="2683368"/>
            <a:ext cx="2737126" cy="34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>
                <a:solidFill>
                  <a:schemeClr val="bg1"/>
                </a:solidFill>
              </a:rPr>
              <a:t>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의 기초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001E7-4548-F2CB-230A-62E1163C1513}"/>
              </a:ext>
            </a:extLst>
          </p:cNvPr>
          <p:cNvSpPr txBox="1"/>
          <p:nvPr/>
        </p:nvSpPr>
        <p:spPr>
          <a:xfrm>
            <a:off x="531573" y="1348098"/>
            <a:ext cx="1316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는 </a:t>
            </a:r>
            <a:r>
              <a:rPr lang="en-US" altLang="ko-KR" sz="2000" dirty="0"/>
              <a:t>Git</a:t>
            </a:r>
            <a:r>
              <a:rPr lang="ko-KR" altLang="en-US" sz="2000" dirty="0"/>
              <a:t>을 기반으로 한 웹 기반의 호스팅 서비스입니다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원격 저장소를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프로젝트를 관리하며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협업을 용이하게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개발자들이 한 프로젝트에 동시에 참여할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CFCB2-AB03-E85B-6895-CB4EFBAB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58" y="2447983"/>
            <a:ext cx="4565698" cy="40925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2C206F-3F67-AEEA-7CD6-9A2278B2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71" y="2447983"/>
            <a:ext cx="5133948" cy="40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51835" y="416589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Github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vs Git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860924" y="1638384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68556-FFC6-F833-FF41-E5400F857F5F}"/>
              </a:ext>
            </a:extLst>
          </p:cNvPr>
          <p:cNvSpPr txBox="1"/>
          <p:nvPr/>
        </p:nvSpPr>
        <p:spPr>
          <a:xfrm>
            <a:off x="860924" y="1638384"/>
            <a:ext cx="4076836" cy="375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F04F41-736E-A38C-CE62-D13D5071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35" y="1348098"/>
            <a:ext cx="11372070" cy="470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간단히 말하면,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버전 관리 시스템으로서 로컬 환경에서 작동하며 코드의 변경 이력을 추적합니다.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반면에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GitHub는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Git을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기반으로 한 웹 호스팅 서비스로서, 원격 저장소를 통해 프로젝트를 협업하고 관리할 수 있는 다양한 기능을 제공합니다.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ko-KR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>
              <a:buFontTx/>
              <a:buAutoNum type="arabicPeriod"/>
            </a:pPr>
            <a:r>
              <a:rPr lang="ko-KR" altLang="ko-KR" sz="1400" dirty="0" err="1">
                <a:solidFill>
                  <a:srgbClr val="37415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Git</a:t>
            </a:r>
            <a:r>
              <a:rPr lang="ko-KR" altLang="ko-KR" sz="1400" dirty="0">
                <a:solidFill>
                  <a:srgbClr val="37415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endParaRPr lang="en-US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Git은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분산 버전 관리 시스템(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Distributed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Version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Control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System, DVCS)입니다.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코드의 버전을 관리하고 변경 이력을 추적하며, 여러 개발자 간의 협업을 가능하게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로컬 환경에서 동작하며, 소스 코드 변경 내용을 추적하고 변경 내용을 저장하고 복구할 수 있습니다.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GitHub: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GitHub는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Git을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기반으로 한 웹 기반의 호스팅 서비스입니다.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 저장소를 제공하고, 프로젝트를 관리하며, 협업을 용이하게 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개발자들이 한 프로젝트에 동시에 참여할 수 있으며, 이슈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트래킹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코드 리뷰, 협업 도구 등 다양한 기능을 제공합니다.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ko-KR" altLang="ko-KR" sz="1400" dirty="0">
              <a:solidFill>
                <a:srgbClr val="37415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98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>
                <a:cs typeface="Segoe UI Light" panose="020B0502040204020203" pitchFamily="34" charset="0"/>
              </a:rPr>
              <a:t>Git </a:t>
            </a:r>
            <a:r>
              <a:rPr lang="ko-KR" altLang="en-US" dirty="0">
                <a:cs typeface="Segoe UI Light" panose="020B0502040204020203" pitchFamily="34" charset="0"/>
              </a:rPr>
              <a:t>기본 명령</a:t>
            </a:r>
            <a:endParaRPr lang="ko" dirty="0">
              <a:cs typeface="Segoe UI Light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99795" y="174113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607379" y="2436885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96979" y="31202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99795" y="3973006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3225827-014C-DFE9-A770-2421D6AB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01" y="1320796"/>
            <a:ext cx="6307119" cy="483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저장소를 로컬로 복제합니다.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clone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https://github.com/계정이름/프로젝트.git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원격 저장소에서 최신 변경 사항을 로컬로 가져옵니다.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변경된 파일을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파일이름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add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(모든 변경된 파일 추가)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스테이징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영역에 추가된 변경 사항을 로컬 저장소에 커밋합니다.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commit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커밋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메시지"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로컬 저장소의 변경 사항을 원격 저장소로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푸시합니다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예: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git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push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origin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 Unicode MS" panose="020B0604020202020204" pitchFamily="50" charset="-127"/>
                <a:ea typeface="Söhne Mono"/>
              </a:rPr>
              <a:t>브랜치이름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그룹 6" descr="4단계를 나타내는 숫자 4가 표시된 작은 원">
            <a:extLst>
              <a:ext uri="{FF2B5EF4-FFF2-40B4-BE49-F238E27FC236}">
                <a16:creationId xmlns:a16="http://schemas.microsoft.com/office/drawing/2014/main" id="{DC3111D6-F1D2-09CF-4207-BF033BDB6523}"/>
              </a:ext>
            </a:extLst>
          </p:cNvPr>
          <p:cNvGrpSpPr/>
          <p:nvPr/>
        </p:nvGrpSpPr>
        <p:grpSpPr bwMode="blackWhite">
          <a:xfrm>
            <a:off x="602323" y="4668330"/>
            <a:ext cx="558179" cy="409838"/>
            <a:chOff x="6953426" y="711274"/>
            <a:chExt cx="558179" cy="409838"/>
          </a:xfrm>
        </p:grpSpPr>
        <p:sp>
          <p:nvSpPr>
            <p:cNvPr id="8" name="타원 7" descr="작은 원">
              <a:extLst>
                <a:ext uri="{FF2B5EF4-FFF2-40B4-BE49-F238E27FC236}">
                  <a16:creationId xmlns:a16="http://schemas.microsoft.com/office/drawing/2014/main" id="{466EEDA1-CCD3-AFF0-F833-2A0917FFC6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38" descr="숫자 4">
              <a:extLst>
                <a:ext uri="{FF2B5EF4-FFF2-40B4-BE49-F238E27FC236}">
                  <a16:creationId xmlns:a16="http://schemas.microsoft.com/office/drawing/2014/main" id="{243ED829-8B81-A40B-1AED-A3672869EB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B7DF6-23BA-E187-4972-38AC368E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5" y="1360258"/>
            <a:ext cx="6010919" cy="4857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6898341" y="136025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https://tortoisegit.org/download/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(1)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Web </a:t>
            </a:r>
            <a:r>
              <a:rPr lang="ko-KR" altLang="en-US" dirty="0"/>
              <a:t>환경에서 </a:t>
            </a:r>
            <a:r>
              <a:rPr lang="en-US" altLang="ko-KR" dirty="0"/>
              <a:t>Repository </a:t>
            </a:r>
            <a:r>
              <a:rPr lang="ko-KR" altLang="en-US" dirty="0"/>
              <a:t>만들기 </a:t>
            </a:r>
            <a:r>
              <a:rPr lang="en-US" altLang="ko-KR" dirty="0"/>
              <a:t>/ </a:t>
            </a:r>
            <a:r>
              <a:rPr lang="ko-KR" altLang="en-US" dirty="0"/>
              <a:t>기존 </a:t>
            </a:r>
            <a:r>
              <a:rPr lang="en-US" altLang="ko-KR" dirty="0"/>
              <a:t>Repository URL </a:t>
            </a:r>
            <a:r>
              <a:rPr lang="ko-KR" altLang="en-US" dirty="0"/>
              <a:t>주소 복사하기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A636A-AAD2-E40D-EE9D-35AF8B76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2" y="1764254"/>
            <a:ext cx="4957354" cy="4168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DD4EC-81BE-8E38-DC78-23891F22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3" y="1764254"/>
            <a:ext cx="5286136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clone (</a:t>
            </a:r>
            <a:r>
              <a:rPr lang="ko-KR" altLang="en-US" dirty="0"/>
              <a:t>원격 저장소 가지고 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F4CED-73D3-82CB-AFB1-9502B307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0" y="1665045"/>
            <a:ext cx="3753652" cy="218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007E9-4DDE-DB36-CBB1-3D8A06B4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0" y="3851238"/>
            <a:ext cx="3029685" cy="243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653B8C-212F-AAE0-9FB0-DDFE912BB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77" y="1651477"/>
            <a:ext cx="6032742" cy="46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(2)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Git add(</a:t>
            </a:r>
            <a:r>
              <a:rPr lang="ko-KR" altLang="en-US" dirty="0"/>
              <a:t>원격저장소에 저장할 파일 선택</a:t>
            </a:r>
            <a:r>
              <a:rPr lang="en-US" altLang="ko-KR" dirty="0"/>
              <a:t>) &amp; Git commit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D20CB-13DF-A88F-94E4-2613F21D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" y="1772175"/>
            <a:ext cx="3372561" cy="2509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08F4A-0443-7BD8-8B90-2045F0F3B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39" y="1772175"/>
            <a:ext cx="2963607" cy="3435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22C9D6-9247-151C-E14D-3B6BB019F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196" y="1772175"/>
            <a:ext cx="3559145" cy="2756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6E32F-317F-3E0D-EF0E-BAEBDA7D6738}"/>
              </a:ext>
            </a:extLst>
          </p:cNvPr>
          <p:cNvSpPr txBox="1"/>
          <p:nvPr/>
        </p:nvSpPr>
        <p:spPr>
          <a:xfrm>
            <a:off x="4206239" y="5400339"/>
            <a:ext cx="3087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Git add</a:t>
            </a:r>
            <a:r>
              <a:rPr lang="ko-KR" altLang="en-US" sz="900" dirty="0"/>
              <a:t>는 간단히 버튼을 체크하는 것으로 설정할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1746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cs typeface="Segoe UI Light" panose="020B0502040204020203" pitchFamily="34" charset="0"/>
              </a:rPr>
              <a:t>TortoiseGit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r>
              <a:rPr lang="ko-KR" altLang="en-US" dirty="0">
                <a:cs typeface="Segoe UI Light" panose="020B0502040204020203" pitchFamily="34" charset="0"/>
              </a:rPr>
              <a:t>사용하기</a:t>
            </a:r>
            <a:r>
              <a:rPr lang="en-US" altLang="ko-KR" dirty="0">
                <a:cs typeface="Segoe UI Light" panose="020B0502040204020203" pitchFamily="34" charset="0"/>
              </a:rPr>
              <a:t>(3)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61CF4-4ECD-9B07-13F6-668071DB1278}"/>
              </a:ext>
            </a:extLst>
          </p:cNvPr>
          <p:cNvSpPr txBox="1"/>
          <p:nvPr/>
        </p:nvSpPr>
        <p:spPr>
          <a:xfrm>
            <a:off x="521206" y="1295713"/>
            <a:ext cx="892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Git push(</a:t>
            </a:r>
            <a:r>
              <a:rPr lang="ko-KR" altLang="en-US" dirty="0"/>
              <a:t>원격저장소에 현재 상태 저장하기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06D88-B6B3-BD96-6A20-1A4D6F01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1" y="1665045"/>
            <a:ext cx="3752784" cy="4412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5E9864-74D9-A36E-CD4B-2D338270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4" y="1665045"/>
            <a:ext cx="5598826" cy="39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{BD8FF5A0-0DDF-4C2A-9EC4-F8FD129A825A}tf10001108_win32</Template>
  <TotalTime>36</TotalTime>
  <Words>415</Words>
  <Application>Microsoft Office PowerPoint</Application>
  <PresentationFormat>와이드스크린</PresentationFormat>
  <Paragraphs>75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굴림</vt:lpstr>
      <vt:lpstr>맑은 고딕</vt:lpstr>
      <vt:lpstr>Arial</vt:lpstr>
      <vt:lpstr>Segoe UI</vt:lpstr>
      <vt:lpstr>WelcomeDoc</vt:lpstr>
      <vt:lpstr>Github 시작</vt:lpstr>
      <vt:lpstr>Github의 기초</vt:lpstr>
      <vt:lpstr>Github vs Git</vt:lpstr>
      <vt:lpstr>Git 기본 명령</vt:lpstr>
      <vt:lpstr>TortoiseGit 다운로드</vt:lpstr>
      <vt:lpstr>TortoiseGit 사용하기(1)</vt:lpstr>
      <vt:lpstr>TortoiseGit 사용하기(2)</vt:lpstr>
      <vt:lpstr>TortoiseGit 사용하기(2)</vt:lpstr>
      <vt:lpstr>TortoiseGit 사용하기(3)</vt:lpstr>
      <vt:lpstr>TortoiseGit 사용하기(4)</vt:lpstr>
      <vt:lpstr>TortoiseGit 사용하기(4)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시작</dc:title>
  <dc:creator>Yoojin Lee</dc:creator>
  <cp:keywords/>
  <cp:lastModifiedBy>Yoojin Lee</cp:lastModifiedBy>
  <cp:revision>4</cp:revision>
  <dcterms:created xsi:type="dcterms:W3CDTF">2024-01-04T03:42:34Z</dcterms:created>
  <dcterms:modified xsi:type="dcterms:W3CDTF">2024-01-04T04:20:17Z</dcterms:modified>
  <cp:version/>
</cp:coreProperties>
</file>