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9"/>
            <p14:sldId id="281"/>
            <p14:sldId id="283"/>
            <p14:sldId id="284"/>
            <p14:sldId id="285"/>
            <p14:sldId id="286"/>
            <p14:sldId id="287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241" autoAdjust="0"/>
  </p:normalViewPr>
  <p:slideViewPr>
    <p:cSldViewPr snapToGrid="0">
      <p:cViewPr varScale="1">
        <p:scale>
          <a:sx n="89" d="100"/>
          <a:sy n="89" d="100"/>
        </p:scale>
        <p:origin x="145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2024-01-04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2024-01-04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9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7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20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51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58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52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40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2024-01-04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2024-01-04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 dirty="0" err="1">
                <a:solidFill>
                  <a:schemeClr val="bg1"/>
                </a:solidFill>
              </a:rPr>
              <a:t>Github</a:t>
            </a:r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>
                <a:solidFill>
                  <a:schemeClr val="bg1"/>
                </a:solidFill>
              </a:rPr>
              <a:t>시작</a:t>
            </a:r>
          </a:p>
        </p:txBody>
      </p:sp>
      <p:pic>
        <p:nvPicPr>
          <p:cNvPr id="4" name="그림 3" descr="PowerPoint 프로그램 아이콘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51835" y="416589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Github</a:t>
            </a:r>
            <a:r>
              <a:rPr lang="ko-KR" altLang="en-US" dirty="0">
                <a:cs typeface="Segoe UI Light" panose="020B0502040204020203" pitchFamily="34" charset="0"/>
              </a:rPr>
              <a:t>의 기초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860924" y="1638384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001E7-4548-F2CB-230A-62E1163C1513}"/>
              </a:ext>
            </a:extLst>
          </p:cNvPr>
          <p:cNvSpPr txBox="1"/>
          <p:nvPr/>
        </p:nvSpPr>
        <p:spPr>
          <a:xfrm>
            <a:off x="531573" y="1348098"/>
            <a:ext cx="13163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GitHub</a:t>
            </a:r>
            <a:r>
              <a:rPr lang="ko-KR" altLang="en-US" sz="2000" dirty="0"/>
              <a:t>는 </a:t>
            </a:r>
            <a:r>
              <a:rPr lang="en-US" altLang="ko-KR" sz="2000" dirty="0"/>
              <a:t>Git</a:t>
            </a:r>
            <a:r>
              <a:rPr lang="ko-KR" altLang="en-US" sz="2000" dirty="0"/>
              <a:t>을 기반으로 한 웹 기반의 호스팅 서비스입니다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원격 저장소를 제공하고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프로젝트를 관리하며</a:t>
            </a:r>
            <a:r>
              <a:rPr lang="en-US" altLang="ko-KR" sz="2000" dirty="0"/>
              <a:t>, </a:t>
            </a:r>
            <a:r>
              <a:rPr lang="ko-KR" altLang="en-US" sz="2000" dirty="0"/>
              <a:t>협업을 용이하게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여러 개발자들이 한 프로젝트에 동시에 참여할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B8CFCB2-AB03-E85B-6895-CB4EFBAB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58" y="2447983"/>
            <a:ext cx="4565698" cy="40925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F2C206F-3F67-AEEA-7CD6-9A2278B21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271" y="2447983"/>
            <a:ext cx="5133948" cy="40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>
                <a:cs typeface="Segoe UI Light" panose="020B0502040204020203" pitchFamily="34" charset="0"/>
              </a:rPr>
              <a:t>Git </a:t>
            </a:r>
            <a:r>
              <a:rPr lang="ko-KR" altLang="en-US" dirty="0">
                <a:cs typeface="Segoe UI Light" panose="020B0502040204020203" pitchFamily="34" charset="0"/>
              </a:rPr>
              <a:t>기본 명령</a:t>
            </a:r>
            <a:endParaRPr lang="ko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99795" y="1741135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607379" y="2436885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596979" y="3120262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37" name="그룹 36" descr="4단계를 나타내는 숫자 4가 표시된 작은 원"/>
          <p:cNvGrpSpPr/>
          <p:nvPr/>
        </p:nvGrpSpPr>
        <p:grpSpPr bwMode="blackWhite">
          <a:xfrm>
            <a:off x="599795" y="3973006"/>
            <a:ext cx="558179" cy="409838"/>
            <a:chOff x="6953426" y="711274"/>
            <a:chExt cx="558179" cy="409838"/>
          </a:xfrm>
        </p:grpSpPr>
        <p:sp>
          <p:nvSpPr>
            <p:cNvPr id="38" name="타원 3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텍스트 상자 38" descr="숫자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E3225827-014C-DFE9-A770-2421D6AB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01" y="1320796"/>
            <a:ext cx="6307119" cy="48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clone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원격 저장소를 로컬로 복제합니다.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clone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https://github.com/계정이름/프로젝트.git</a:t>
            </a: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pull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원격 저장소에서 최신 변경 사항을 로컬로 가져옵니다.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pull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origin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브랜치이름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변경된 파일을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스테이징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영역에 추가합니다.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파일이름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또는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.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(모든 변경된 파일 추가)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commit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스테이징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영역에 추가된 변경 사항을 로컬 저장소에 커밋합니다.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commit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-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m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"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커밋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메시지"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push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로컬 저장소의 변경 사항을 원격 저장소로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푸시합니다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push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origin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브랜치이름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그룹 6" descr="4단계를 나타내는 숫자 4가 표시된 작은 원">
            <a:extLst>
              <a:ext uri="{FF2B5EF4-FFF2-40B4-BE49-F238E27FC236}">
                <a16:creationId xmlns:a16="http://schemas.microsoft.com/office/drawing/2014/main" id="{DC3111D6-F1D2-09CF-4207-BF033BDB6523}"/>
              </a:ext>
            </a:extLst>
          </p:cNvPr>
          <p:cNvGrpSpPr/>
          <p:nvPr/>
        </p:nvGrpSpPr>
        <p:grpSpPr bwMode="blackWhite">
          <a:xfrm>
            <a:off x="602323" y="4668330"/>
            <a:ext cx="558179" cy="409838"/>
            <a:chOff x="6953426" y="711274"/>
            <a:chExt cx="558179" cy="409838"/>
          </a:xfrm>
        </p:grpSpPr>
        <p:sp>
          <p:nvSpPr>
            <p:cNvPr id="8" name="타원 7" descr="작은 원">
              <a:extLst>
                <a:ext uri="{FF2B5EF4-FFF2-40B4-BE49-F238E27FC236}">
                  <a16:creationId xmlns:a16="http://schemas.microsoft.com/office/drawing/2014/main" id="{466EEDA1-CCD3-AFF0-F833-2A0917FFC6A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텍스트 상자 38" descr="숫자 4">
              <a:extLst>
                <a:ext uri="{FF2B5EF4-FFF2-40B4-BE49-F238E27FC236}">
                  <a16:creationId xmlns:a16="http://schemas.microsoft.com/office/drawing/2014/main" id="{243ED829-8B81-A40B-1AED-A3672869EBA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다운로드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FB7DF6-23BA-E187-4972-38AC368E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5" y="1360258"/>
            <a:ext cx="6010919" cy="4857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6898341" y="136025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https://tortoisegit.org/download/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(1)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Web </a:t>
            </a:r>
            <a:r>
              <a:rPr lang="ko-KR" altLang="en-US" dirty="0"/>
              <a:t>환경에서 </a:t>
            </a:r>
            <a:r>
              <a:rPr lang="en-US" altLang="ko-KR" dirty="0"/>
              <a:t>Repository </a:t>
            </a:r>
            <a:r>
              <a:rPr lang="ko-KR" altLang="en-US" dirty="0"/>
              <a:t>만들기 </a:t>
            </a:r>
            <a:r>
              <a:rPr lang="en-US" altLang="ko-KR" dirty="0"/>
              <a:t>/ </a:t>
            </a:r>
            <a:r>
              <a:rPr lang="ko-KR" altLang="en-US" dirty="0"/>
              <a:t>기존 </a:t>
            </a:r>
            <a:r>
              <a:rPr lang="en-US" altLang="ko-KR" dirty="0"/>
              <a:t>Repository URL </a:t>
            </a:r>
            <a:r>
              <a:rPr lang="ko-KR" altLang="en-US" dirty="0"/>
              <a:t>주소 복사하기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8A636A-AAD2-E40D-EE9D-35AF8B76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2" y="1764254"/>
            <a:ext cx="4957354" cy="4168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DD4EC-81BE-8E38-DC78-23891F22D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513" y="1764254"/>
            <a:ext cx="5286136" cy="40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(2)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Git clone (</a:t>
            </a:r>
            <a:r>
              <a:rPr lang="ko-KR" altLang="en-US" dirty="0"/>
              <a:t>원격 저장소 가지고 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7F4CED-73D3-82CB-AFB1-9502B307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0" y="1665045"/>
            <a:ext cx="3753652" cy="21861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3007E9-4DDE-DB36-CBB1-3D8A06B48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40" y="3851238"/>
            <a:ext cx="3029685" cy="2431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653B8C-212F-AAE0-9FB0-DDFE912BB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77" y="1651477"/>
            <a:ext cx="6032742" cy="46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(2)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Git add(</a:t>
            </a:r>
            <a:r>
              <a:rPr lang="ko-KR" altLang="en-US" dirty="0"/>
              <a:t>원격저장소에 저장할 파일 선택</a:t>
            </a:r>
            <a:r>
              <a:rPr lang="en-US" altLang="ko-KR" dirty="0"/>
              <a:t>) &amp; Git commit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D20CB-13DF-A88F-94E4-2613F21D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6" y="1772175"/>
            <a:ext cx="3372561" cy="2509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08F4A-0443-7BD8-8B90-2045F0F3B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39" y="1772175"/>
            <a:ext cx="2963607" cy="34359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22C9D6-9247-151C-E14D-3B6BB019F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196" y="1772175"/>
            <a:ext cx="3559145" cy="2756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66E32F-317F-3E0D-EF0E-BAEBDA7D6738}"/>
              </a:ext>
            </a:extLst>
          </p:cNvPr>
          <p:cNvSpPr txBox="1"/>
          <p:nvPr/>
        </p:nvSpPr>
        <p:spPr>
          <a:xfrm>
            <a:off x="4206239" y="5400339"/>
            <a:ext cx="3087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Git add</a:t>
            </a:r>
            <a:r>
              <a:rPr lang="ko-KR" altLang="en-US" sz="900" dirty="0"/>
              <a:t>는 간단히 버튼을 체크하는 것으로 설정할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17466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(3)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Git push(</a:t>
            </a:r>
            <a:r>
              <a:rPr lang="ko-KR" altLang="en-US" dirty="0"/>
              <a:t>원격저장소에 현재 상태 저장하기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06D88-B6B3-BD96-6A20-1A4D6F01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71" y="1665045"/>
            <a:ext cx="3752784" cy="4412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5E9864-74D9-A36E-CD4B-2D338270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34" y="1665045"/>
            <a:ext cx="5598826" cy="39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(4)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Git pull(</a:t>
            </a:r>
            <a:r>
              <a:rPr lang="ko-KR" altLang="en-US" dirty="0"/>
              <a:t>원격 저장소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06D88-B6B3-BD96-6A20-1A4D6F01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71" y="1665045"/>
            <a:ext cx="3752784" cy="4412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5E9864-74D9-A36E-CD4B-2D338270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34" y="1665045"/>
            <a:ext cx="5598826" cy="39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1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{BD8FF5A0-0DDF-4C2A-9EC4-F8FD129A825A}tf10001108_win32</Template>
  <TotalTime>29</TotalTime>
  <Words>255</Words>
  <Application>Microsoft Office PowerPoint</Application>
  <PresentationFormat>와이드스크린</PresentationFormat>
  <Paragraphs>49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맑은 고딕</vt:lpstr>
      <vt:lpstr>Arial</vt:lpstr>
      <vt:lpstr>Segoe UI</vt:lpstr>
      <vt:lpstr>WelcomeDoc</vt:lpstr>
      <vt:lpstr>Github 시작</vt:lpstr>
      <vt:lpstr>Github의 기초</vt:lpstr>
      <vt:lpstr>Git 기본 명령</vt:lpstr>
      <vt:lpstr>TortoiseGit 다운로드</vt:lpstr>
      <vt:lpstr>TortoiseGit 사용하기(1)</vt:lpstr>
      <vt:lpstr>TortoiseGit 사용하기(2)</vt:lpstr>
      <vt:lpstr>TortoiseGit 사용하기(2)</vt:lpstr>
      <vt:lpstr>TortoiseGit 사용하기(3)</vt:lpstr>
      <vt:lpstr>TortoiseGit 사용하기(4)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시작</dc:title>
  <dc:creator>Yoojin Lee</dc:creator>
  <cp:keywords/>
  <cp:lastModifiedBy>Yoojin Lee</cp:lastModifiedBy>
  <cp:revision>1</cp:revision>
  <dcterms:created xsi:type="dcterms:W3CDTF">2024-01-04T03:42:34Z</dcterms:created>
  <dcterms:modified xsi:type="dcterms:W3CDTF">2024-01-04T04:12:06Z</dcterms:modified>
  <cp:version/>
</cp:coreProperties>
</file>