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1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0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9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2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9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66F9-1357-4E07-8F81-829A549F727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C5D8-2AB2-4676-8044-74CED325D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08B7ADF-063A-4CAF-BBB5-3BD1C2D02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8" y="0"/>
            <a:ext cx="977537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31FF14-D897-405B-ABD9-C7523F376EB0}"/>
              </a:ext>
            </a:extLst>
          </p:cNvPr>
          <p:cNvSpPr txBox="1"/>
          <p:nvPr/>
        </p:nvSpPr>
        <p:spPr>
          <a:xfrm>
            <a:off x="0" y="326571"/>
            <a:ext cx="218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YOOJIN TOUR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B8E5E-DA6E-450B-8778-C6E41B045B02}"/>
              </a:ext>
            </a:extLst>
          </p:cNvPr>
          <p:cNvSpPr txBox="1"/>
          <p:nvPr/>
        </p:nvSpPr>
        <p:spPr>
          <a:xfrm>
            <a:off x="0" y="1599428"/>
            <a:ext cx="2416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MAIN SEOUL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HAN-RIVER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LOTTE-BUILDING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VINTAGE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신포동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동묘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MARKET(SEOUL)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MARKET(INCHEON)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문의사항 </a:t>
            </a:r>
            <a:r>
              <a:rPr lang="en-US" altLang="ko-KR" dirty="0" err="1">
                <a:solidFill>
                  <a:schemeClr val="bg1"/>
                </a:solidFill>
              </a:rPr>
              <a:t>QnA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FAD448-D47B-4B0A-9A82-0E5BC043EB56}"/>
              </a:ext>
            </a:extLst>
          </p:cNvPr>
          <p:cNvCxnSpPr/>
          <p:nvPr/>
        </p:nvCxnSpPr>
        <p:spPr>
          <a:xfrm>
            <a:off x="0" y="1063690"/>
            <a:ext cx="24166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47D99F-B896-460A-B368-F00BF5F8E572}"/>
              </a:ext>
            </a:extLst>
          </p:cNvPr>
          <p:cNvSpPr txBox="1"/>
          <p:nvPr/>
        </p:nvSpPr>
        <p:spPr>
          <a:xfrm>
            <a:off x="233265" y="6505516"/>
            <a:ext cx="195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010-1234-5678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820F211-4C5D-4098-A5A8-5D00D09B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2740"/>
            <a:ext cx="653770" cy="456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3A5D50-C64D-425E-9EC0-DB7C1712B39B}"/>
              </a:ext>
            </a:extLst>
          </p:cNvPr>
          <p:cNvSpPr txBox="1"/>
          <p:nvPr/>
        </p:nvSpPr>
        <p:spPr>
          <a:xfrm>
            <a:off x="233265" y="6008209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>
                <a:solidFill>
                  <a:schemeClr val="bg1"/>
                </a:solidFill>
              </a:rPr>
              <a:t>LOG-IN</a:t>
            </a:r>
          </a:p>
          <a:p>
            <a:pPr algn="ctr"/>
            <a:r>
              <a:rPr lang="en-US" altLang="ko-KR" sz="1400" u="sng" dirty="0">
                <a:solidFill>
                  <a:schemeClr val="bg1"/>
                </a:solidFill>
              </a:rPr>
              <a:t>MY WISHLIST</a:t>
            </a:r>
            <a:endParaRPr lang="ko-KR" altLang="en-US" sz="1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4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A99573-CED4-4BAB-B716-3457979DEEEF}"/>
              </a:ext>
            </a:extLst>
          </p:cNvPr>
          <p:cNvSpPr/>
          <p:nvPr/>
        </p:nvSpPr>
        <p:spPr>
          <a:xfrm>
            <a:off x="3425113" y="0"/>
            <a:ext cx="573832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225436-6039-4696-8949-4CB1A937E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11" y="0"/>
            <a:ext cx="5724329" cy="3816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56B29-B4A5-46A8-8D59-D84DCC055C63}"/>
              </a:ext>
            </a:extLst>
          </p:cNvPr>
          <p:cNvSpPr txBox="1"/>
          <p:nvPr/>
        </p:nvSpPr>
        <p:spPr>
          <a:xfrm>
            <a:off x="3993502" y="4161453"/>
            <a:ext cx="448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SORAE FISH MARKET TOUR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소래어시장투어</a:t>
            </a:r>
            <a:r>
              <a:rPr lang="en-US" altLang="ko-KR" sz="11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F2D63-A12F-4C68-8E2E-4BCCC48EDC15}"/>
              </a:ext>
            </a:extLst>
          </p:cNvPr>
          <p:cNvSpPr txBox="1"/>
          <p:nvPr/>
        </p:nvSpPr>
        <p:spPr>
          <a:xfrm>
            <a:off x="3862873" y="4646645"/>
            <a:ext cx="496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상세설명</a:t>
            </a:r>
            <a:r>
              <a:rPr lang="en-US" altLang="ko-KR" sz="1100" dirty="0"/>
              <a:t>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=“</a:t>
            </a:r>
            <a:r>
              <a:rPr lang="ko-KR" altLang="en-US" sz="1100" dirty="0"/>
              <a:t>인천관광공사 등</a:t>
            </a:r>
            <a:r>
              <a:rPr lang="en-US" altLang="ko-KR" sz="1100" dirty="0"/>
              <a:t>”&gt;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예약하기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C52568E-1E89-4F31-95E5-B930AE4D1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33946"/>
              </p:ext>
            </p:extLst>
          </p:nvPr>
        </p:nvGraphicFramePr>
        <p:xfrm>
          <a:off x="4308669" y="5320075"/>
          <a:ext cx="8138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37">
                  <a:extLst>
                    <a:ext uri="{9D8B030D-6E8A-4147-A177-3AD203B41FA5}">
                      <a16:colId xmlns:a16="http://schemas.microsoft.com/office/drawing/2014/main" val="1217311303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013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F61345-080C-4937-B8EF-8ECF69757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8285"/>
              </p:ext>
            </p:extLst>
          </p:nvPr>
        </p:nvGraphicFramePr>
        <p:xfrm>
          <a:off x="5560266" y="5320075"/>
          <a:ext cx="8138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37">
                  <a:extLst>
                    <a:ext uri="{9D8B030D-6E8A-4147-A177-3AD203B41FA5}">
                      <a16:colId xmlns:a16="http://schemas.microsoft.com/office/drawing/2014/main" val="1217311303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0131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7500C742-3289-4AFC-A490-A9F66C23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29996"/>
              </p:ext>
            </p:extLst>
          </p:nvPr>
        </p:nvGraphicFramePr>
        <p:xfrm>
          <a:off x="6821710" y="5306853"/>
          <a:ext cx="8138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37">
                  <a:extLst>
                    <a:ext uri="{9D8B030D-6E8A-4147-A177-3AD203B41FA5}">
                      <a16:colId xmlns:a16="http://schemas.microsoft.com/office/drawing/2014/main" val="1217311303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01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AEED52-9C45-464A-8BCB-BD62B4C26453}"/>
              </a:ext>
            </a:extLst>
          </p:cNvPr>
          <p:cNvSpPr txBox="1"/>
          <p:nvPr/>
        </p:nvSpPr>
        <p:spPr>
          <a:xfrm>
            <a:off x="5122506" y="5306853"/>
            <a:ext cx="44760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AB7C4-0E22-4ECE-B573-2C56512DFDA9}"/>
              </a:ext>
            </a:extLst>
          </p:cNvPr>
          <p:cNvSpPr txBox="1"/>
          <p:nvPr/>
        </p:nvSpPr>
        <p:spPr>
          <a:xfrm>
            <a:off x="6367616" y="5306853"/>
            <a:ext cx="44760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C7C71-759A-46A2-8360-2B2A8C203FFB}"/>
              </a:ext>
            </a:extLst>
          </p:cNvPr>
          <p:cNvSpPr txBox="1"/>
          <p:nvPr/>
        </p:nvSpPr>
        <p:spPr>
          <a:xfrm>
            <a:off x="7633071" y="5306853"/>
            <a:ext cx="44760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641AB9-6BC0-4E0B-B0DF-6526BB3A85EF}"/>
              </a:ext>
            </a:extLst>
          </p:cNvPr>
          <p:cNvSpPr/>
          <p:nvPr/>
        </p:nvSpPr>
        <p:spPr>
          <a:xfrm>
            <a:off x="7959012" y="6367290"/>
            <a:ext cx="1045029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A3FE98-080E-4486-B642-F6520666E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076" y="5880232"/>
            <a:ext cx="1336923" cy="933061"/>
          </a:xfrm>
          <a:prstGeom prst="rect">
            <a:avLst/>
          </a:prstGeom>
        </p:spPr>
      </p:pic>
      <p:sp>
        <p:nvSpPr>
          <p:cNvPr id="16" name="하트 15">
            <a:extLst>
              <a:ext uri="{FF2B5EF4-FFF2-40B4-BE49-F238E27FC236}">
                <a16:creationId xmlns:a16="http://schemas.microsoft.com/office/drawing/2014/main" id="{5995E120-E3BF-42E3-B974-996F30AFB20E}"/>
              </a:ext>
            </a:extLst>
          </p:cNvPr>
          <p:cNvSpPr/>
          <p:nvPr/>
        </p:nvSpPr>
        <p:spPr>
          <a:xfrm>
            <a:off x="8182946" y="4222716"/>
            <a:ext cx="298580" cy="246806"/>
          </a:xfrm>
          <a:prstGeom prst="hear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404CC-CD82-4F27-B0E7-F181814E92A0}"/>
              </a:ext>
            </a:extLst>
          </p:cNvPr>
          <p:cNvSpPr txBox="1"/>
          <p:nvPr/>
        </p:nvSpPr>
        <p:spPr>
          <a:xfrm>
            <a:off x="67112" y="0"/>
            <a:ext cx="2416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MAIN SEOUL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HAN-RIVER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LOTTE-BUILDING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VINTAGE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신포동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동묘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MARKET(SEOUL)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MARKET(INCHEON)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문의사항 </a:t>
            </a:r>
            <a:r>
              <a:rPr lang="en-US" altLang="ko-KR" dirty="0" err="1">
                <a:solidFill>
                  <a:schemeClr val="bg1"/>
                </a:solidFill>
              </a:rPr>
              <a:t>QnA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6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A99573-CED4-4BAB-B716-3457979DEEEF}"/>
              </a:ext>
            </a:extLst>
          </p:cNvPr>
          <p:cNvSpPr/>
          <p:nvPr/>
        </p:nvSpPr>
        <p:spPr>
          <a:xfrm>
            <a:off x="3425113" y="0"/>
            <a:ext cx="573832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641AB9-6BC0-4E0B-B0DF-6526BB3A85EF}"/>
              </a:ext>
            </a:extLst>
          </p:cNvPr>
          <p:cNvSpPr/>
          <p:nvPr/>
        </p:nvSpPr>
        <p:spPr>
          <a:xfrm>
            <a:off x="7959012" y="6367290"/>
            <a:ext cx="1045029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A3FE98-080E-4486-B642-F6520666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076" y="5880232"/>
            <a:ext cx="1336923" cy="9330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A4154F-839F-42BB-B33D-5FE7D49DE3FC}"/>
              </a:ext>
            </a:extLst>
          </p:cNvPr>
          <p:cNvSpPr/>
          <p:nvPr/>
        </p:nvSpPr>
        <p:spPr>
          <a:xfrm>
            <a:off x="5047861" y="279918"/>
            <a:ext cx="2808515" cy="454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wish list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8231C-5010-4C61-9BF9-86C4D1ABAC1E}"/>
              </a:ext>
            </a:extLst>
          </p:cNvPr>
          <p:cNvSpPr txBox="1"/>
          <p:nvPr/>
        </p:nvSpPr>
        <p:spPr>
          <a:xfrm>
            <a:off x="0" y="0"/>
            <a:ext cx="2416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MAIN SEOUL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HAN-RIVER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LOTTE-BUILDING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VINTAGE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신포동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동묘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MARKET(SEOUL)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MARKET(INCHEON)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문의사항 </a:t>
            </a:r>
            <a:r>
              <a:rPr lang="en-US" altLang="ko-KR" dirty="0" err="1">
                <a:solidFill>
                  <a:schemeClr val="bg1"/>
                </a:solidFill>
              </a:rPr>
              <a:t>QnA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DA6791-0C06-4173-B934-6E08E853D1B4}"/>
              </a:ext>
            </a:extLst>
          </p:cNvPr>
          <p:cNvCxnSpPr>
            <a:cxnSpLocks/>
          </p:cNvCxnSpPr>
          <p:nvPr/>
        </p:nvCxnSpPr>
        <p:spPr>
          <a:xfrm>
            <a:off x="3425113" y="1166070"/>
            <a:ext cx="5738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707AB6-F56A-44C5-B693-9DAE54FE14D0}"/>
              </a:ext>
            </a:extLst>
          </p:cNvPr>
          <p:cNvCxnSpPr>
            <a:cxnSpLocks/>
          </p:cNvCxnSpPr>
          <p:nvPr/>
        </p:nvCxnSpPr>
        <p:spPr>
          <a:xfrm>
            <a:off x="3425113" y="2409038"/>
            <a:ext cx="5738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4AF294-42A3-41B9-B899-A28298683577}"/>
              </a:ext>
            </a:extLst>
          </p:cNvPr>
          <p:cNvCxnSpPr>
            <a:cxnSpLocks/>
          </p:cNvCxnSpPr>
          <p:nvPr/>
        </p:nvCxnSpPr>
        <p:spPr>
          <a:xfrm>
            <a:off x="3425113" y="3776444"/>
            <a:ext cx="5738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0C71E18-DF9F-4C8B-83D7-9BFFB7856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33" y="1299012"/>
            <a:ext cx="1464128" cy="9760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89BA60-0FC1-4E78-85BF-80865BD0B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33" y="2604699"/>
            <a:ext cx="1464128" cy="976085"/>
          </a:xfrm>
          <a:prstGeom prst="rect">
            <a:avLst/>
          </a:prstGeom>
        </p:spPr>
      </p:pic>
      <p:sp>
        <p:nvSpPr>
          <p:cNvPr id="19" name="하트 18">
            <a:extLst>
              <a:ext uri="{FF2B5EF4-FFF2-40B4-BE49-F238E27FC236}">
                <a16:creationId xmlns:a16="http://schemas.microsoft.com/office/drawing/2014/main" id="{C0FC384B-CC2B-4B4D-A10D-AF771EB3F9A6}"/>
              </a:ext>
            </a:extLst>
          </p:cNvPr>
          <p:cNvSpPr/>
          <p:nvPr/>
        </p:nvSpPr>
        <p:spPr>
          <a:xfrm>
            <a:off x="8705461" y="1238328"/>
            <a:ext cx="298580" cy="246806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>
            <a:extLst>
              <a:ext uri="{FF2B5EF4-FFF2-40B4-BE49-F238E27FC236}">
                <a16:creationId xmlns:a16="http://schemas.microsoft.com/office/drawing/2014/main" id="{8509EA98-50CB-4FF1-BC4B-752B2FD48AB3}"/>
              </a:ext>
            </a:extLst>
          </p:cNvPr>
          <p:cNvSpPr/>
          <p:nvPr/>
        </p:nvSpPr>
        <p:spPr>
          <a:xfrm>
            <a:off x="8705461" y="2533476"/>
            <a:ext cx="298580" cy="246806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A204B-8990-4FAB-B75A-32136A377B07}"/>
              </a:ext>
            </a:extLst>
          </p:cNvPr>
          <p:cNvSpPr txBox="1"/>
          <p:nvPr/>
        </p:nvSpPr>
        <p:spPr>
          <a:xfrm>
            <a:off x="5176007" y="1299012"/>
            <a:ext cx="31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MARKET(SEOUL)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D3B35-1823-4AD4-85CF-391C4F22759E}"/>
              </a:ext>
            </a:extLst>
          </p:cNvPr>
          <p:cNvSpPr txBox="1"/>
          <p:nvPr/>
        </p:nvSpPr>
        <p:spPr>
          <a:xfrm>
            <a:off x="5123578" y="2559982"/>
            <a:ext cx="31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MARKET(INCHEON)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621AF-9943-4040-9AB3-065E14D02DA8}"/>
              </a:ext>
            </a:extLst>
          </p:cNvPr>
          <p:cNvSpPr txBox="1"/>
          <p:nvPr/>
        </p:nvSpPr>
        <p:spPr>
          <a:xfrm>
            <a:off x="5243119" y="1668344"/>
            <a:ext cx="271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예약 </a:t>
            </a:r>
            <a:r>
              <a:rPr lang="en-US" altLang="ko-KR" sz="1200" dirty="0"/>
              <a:t>:2021-08-01 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66CC9-F439-454E-BDE8-AB39283D273B}"/>
              </a:ext>
            </a:extLst>
          </p:cNvPr>
          <p:cNvSpPr txBox="1"/>
          <p:nvPr/>
        </p:nvSpPr>
        <p:spPr>
          <a:xfrm>
            <a:off x="5243119" y="2911311"/>
            <a:ext cx="271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예약 </a:t>
            </a:r>
            <a:r>
              <a:rPr lang="en-US" altLang="ko-KR" sz="1200" dirty="0"/>
              <a:t>:2021-08-02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78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A99573-CED4-4BAB-B716-3457979DEEEF}"/>
              </a:ext>
            </a:extLst>
          </p:cNvPr>
          <p:cNvSpPr/>
          <p:nvPr/>
        </p:nvSpPr>
        <p:spPr>
          <a:xfrm>
            <a:off x="3425113" y="0"/>
            <a:ext cx="573832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641AB9-6BC0-4E0B-B0DF-6526BB3A85EF}"/>
              </a:ext>
            </a:extLst>
          </p:cNvPr>
          <p:cNvSpPr/>
          <p:nvPr/>
        </p:nvSpPr>
        <p:spPr>
          <a:xfrm>
            <a:off x="7959012" y="6367290"/>
            <a:ext cx="1045029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A3FE98-080E-4486-B642-F6520666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076" y="5880232"/>
            <a:ext cx="1336923" cy="933061"/>
          </a:xfrm>
          <a:prstGeom prst="rect">
            <a:avLst/>
          </a:prstGeom>
        </p:spPr>
      </p:pic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FA6BB327-2755-4FBE-A8D2-6320D58EB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87941"/>
              </p:ext>
            </p:extLst>
          </p:nvPr>
        </p:nvGraphicFramePr>
        <p:xfrm>
          <a:off x="3816998" y="1091681"/>
          <a:ext cx="4954556" cy="5031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8377">
                  <a:extLst>
                    <a:ext uri="{9D8B030D-6E8A-4147-A177-3AD203B41FA5}">
                      <a16:colId xmlns:a16="http://schemas.microsoft.com/office/drawing/2014/main" val="1562937504"/>
                    </a:ext>
                  </a:extLst>
                </a:gridCol>
                <a:gridCol w="3956179">
                  <a:extLst>
                    <a:ext uri="{9D8B030D-6E8A-4147-A177-3AD203B41FA5}">
                      <a16:colId xmlns:a16="http://schemas.microsoft.com/office/drawing/2014/main" val="381699526"/>
                    </a:ext>
                  </a:extLst>
                </a:gridCol>
              </a:tblGrid>
              <a:tr h="503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Mail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Yoojin@gmail.com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61827"/>
                  </a:ext>
                </a:extLst>
              </a:tr>
              <a:tr h="690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56911"/>
                  </a:ext>
                </a:extLst>
              </a:tr>
              <a:tr h="383768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867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5A4154F-839F-42BB-B33D-5FE7D49DE3FC}"/>
              </a:ext>
            </a:extLst>
          </p:cNvPr>
          <p:cNvSpPr/>
          <p:nvPr/>
        </p:nvSpPr>
        <p:spPr>
          <a:xfrm>
            <a:off x="5047861" y="279918"/>
            <a:ext cx="2808515" cy="454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442AC-AD76-403D-8A39-DAB99940C1BE}"/>
              </a:ext>
            </a:extLst>
          </p:cNvPr>
          <p:cNvSpPr txBox="1"/>
          <p:nvPr/>
        </p:nvSpPr>
        <p:spPr>
          <a:xfrm>
            <a:off x="3629607" y="63672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ko-KR" altLang="en-US" dirty="0"/>
              <a:t>내 인스타그램</a:t>
            </a:r>
            <a:r>
              <a:rPr lang="en-US" altLang="ko-KR" dirty="0"/>
              <a:t>“&gt;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8231C-5010-4C61-9BF9-86C4D1ABAC1E}"/>
              </a:ext>
            </a:extLst>
          </p:cNvPr>
          <p:cNvSpPr txBox="1"/>
          <p:nvPr/>
        </p:nvSpPr>
        <p:spPr>
          <a:xfrm>
            <a:off x="0" y="0"/>
            <a:ext cx="2416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MAIN SEOUL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HAN-RIVER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LOTTE-BUILDING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VINTAGE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신포동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동묘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MARKET(SEOUL)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MARKET(INCHEON)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문의사항 </a:t>
            </a:r>
            <a:r>
              <a:rPr lang="en-US" altLang="ko-KR" dirty="0" err="1">
                <a:solidFill>
                  <a:schemeClr val="bg1"/>
                </a:solidFill>
              </a:rPr>
              <a:t>QnA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Yoojin</dc:creator>
  <cp:lastModifiedBy>Lee Yoojin</cp:lastModifiedBy>
  <cp:revision>7</cp:revision>
  <dcterms:created xsi:type="dcterms:W3CDTF">2021-03-24T10:39:34Z</dcterms:created>
  <dcterms:modified xsi:type="dcterms:W3CDTF">2021-03-24T23:52:10Z</dcterms:modified>
</cp:coreProperties>
</file>