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5" r:id="rId7"/>
    <p:sldId id="263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35EE60B-E056-414C-8698-8AA179A1D0A4}">
          <p14:sldIdLst>
            <p14:sldId id="256"/>
            <p14:sldId id="257"/>
            <p14:sldId id="259"/>
            <p14:sldId id="262"/>
            <p14:sldId id="261"/>
            <p14:sldId id="265"/>
            <p14:sldId id="263"/>
            <p14:sldId id="266"/>
            <p14:sldId id="267"/>
            <p14:sldId id="268"/>
            <p14:sldId id="270"/>
            <p14:sldId id="269"/>
          </p14:sldIdLst>
        </p14:section>
        <p14:section name="제목 없는 구역" id="{C9BFA59C-8BE1-475A-8988-C7464506D7B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8CF63-7FBC-F71B-589D-4529606A0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2BFCD-A802-5D43-B406-1D4FA4B2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1BE61-81A6-7267-1DAB-5601D175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A93DD-7B54-44B3-40CB-9D515036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5E29F-9777-0069-3187-E0EA85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CC86-1A9F-1D11-30E2-7ED5ECC6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CE8F4-A142-2CC0-97AA-35286D44F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E0023-476C-7D21-ECD5-FD9A312A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08997-4B2F-CAC6-044E-8FAA04BC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7637E-3FBA-8470-4097-64DCC3A4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EAE05F-9389-23BA-48B7-1B3B000D3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D9561-A133-3D94-D196-0F323796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08111-C719-8EF8-105F-FE67BAF0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48A7C-FE48-799E-17AD-8A90B349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ACEEB-042A-924C-9447-A450CD64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6E90-3BA9-B1E8-DE16-13ACAA1A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BC6DF-A68C-F3E5-146C-CED1A0B9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2636D-C7FA-1CD3-88DA-C07A4909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078DE-4201-161C-BACD-E81FDC0F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E7E39-090C-C872-C7CC-EBD845AC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6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7782-B3F6-A013-B1C6-674258B9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5C0F1-1EEC-48A8-6C35-579E4C22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9ACBA-D676-CC3C-AF3C-E01191B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2BA01-A6F4-CF67-0000-238323CD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036FB-A1F0-9740-4CD7-6431110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3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82F0-BC23-B616-EB97-C7605D99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E490D-A47A-8E37-50B3-96B16B1F0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848E1-AF66-0A85-C9C8-D7AD70D1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F5C9D-E121-B8F8-6B86-DAE80C56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2B59A9-B7AC-4E56-5A41-82CD953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64095-6BE8-6C75-E571-4963D5D0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411DC-3391-F55C-E747-29ED1C9A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12BF9-E40C-F404-B315-BEC835E3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CD54F-67D3-E53F-38D8-D6C05C07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B8A26-7576-909E-988B-FA5ACA8F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4CD7F-AF6B-A475-87FD-FDC5127CF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8929D-5A4D-C4F2-66FE-18469674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1C208B-5297-2CB5-2FE6-D9152362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50FCA-2777-3F76-3E31-A5A3756B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E04D-4DCA-A06C-6A4A-5B1C3D69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61AA92-EAD6-9F2B-BEC7-433639CF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8D1646-B2EC-C9FD-A74B-7FB389CD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FA42A-A6B0-16C2-E147-8A4510B4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2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28B698-629D-87E1-40EA-14D0A113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DF78D2-BA6B-3C3A-0C46-ADC21B3E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AA68D-FAF6-12FF-0B03-20FFCE99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2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0DEE3-5FC2-31AA-744C-BBA015B5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2AB19-B55F-C05B-0B3E-63660157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E427E-7520-B5DE-89D5-5AB1221A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16349-CBE9-26E2-E497-28514C4A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8EC6D-5870-FAEB-499D-0EF3DA99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D6457-6FBD-3EC9-D1B4-BF8379A6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7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1AEF0-4401-33A9-8AAD-8AFFC406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2F5FBB-6302-C388-18E2-7CC15D192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E96B0-3239-2467-903C-178230EF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51726-1360-38E4-DFA7-B800DBA4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F7F58-4049-49C2-69FE-658AAACD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FF39F-5F1D-B63C-D5F0-19BBE367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7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D0CFF5-B7C8-B3B9-74FD-1D76D8CB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C6038-032C-B520-73C0-9EA6E0DC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80D5D-47DD-DE8A-6E15-1C528563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3A73-7192-485E-9C80-F132D86A3D9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C8460-7017-8B28-88F1-950A1F4A7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52F51-4A85-A127-0FD8-1ACD7AF3E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E9F4-5B45-4D39-8162-32760F4F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0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44A0-63D3-5A40-F602-2D8A8CCB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45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0" dirty="0">
                <a:solidFill>
                  <a:schemeClr val="bg1"/>
                </a:solidFill>
                <a:effectLst/>
              </a:rPr>
              <a:t>동덕여대 컴퓨터학과</a:t>
            </a:r>
            <a:br>
              <a:rPr lang="en-US" altLang="ko-KR" sz="4000" b="1" i="0" dirty="0">
                <a:solidFill>
                  <a:schemeClr val="bg1"/>
                </a:solidFill>
                <a:effectLst/>
              </a:rPr>
            </a:br>
            <a:r>
              <a:rPr lang="ko-KR" altLang="en-US" sz="4000" b="1" i="0" dirty="0">
                <a:solidFill>
                  <a:schemeClr val="bg1"/>
                </a:solidFill>
                <a:effectLst/>
              </a:rPr>
              <a:t>제</a:t>
            </a:r>
            <a:r>
              <a:rPr lang="en-US" altLang="ko-KR" sz="4000" b="1" i="0" dirty="0">
                <a:solidFill>
                  <a:schemeClr val="bg1"/>
                </a:solidFill>
                <a:effectLst/>
              </a:rPr>
              <a:t>11</a:t>
            </a:r>
            <a:r>
              <a:rPr lang="ko-KR" altLang="en-US" sz="4000" b="1" i="0" dirty="0">
                <a:solidFill>
                  <a:schemeClr val="bg1"/>
                </a:solidFill>
                <a:effectLst/>
              </a:rPr>
              <a:t>회 소프트웨어 경진대회</a:t>
            </a:r>
            <a:br>
              <a:rPr lang="ko-KR" altLang="en-US" sz="4000" b="1" i="0" dirty="0">
                <a:solidFill>
                  <a:schemeClr val="bg1"/>
                </a:solidFill>
                <a:effectLst/>
              </a:rPr>
            </a:br>
            <a:r>
              <a:rPr lang="ko-KR" altLang="en-US" sz="4000" b="1" i="0" dirty="0">
                <a:solidFill>
                  <a:schemeClr val="bg1"/>
                </a:solidFill>
                <a:effectLst/>
              </a:rPr>
              <a:t>출품작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DE56E-4904-5C76-1C8D-3F214C7DA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4890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20191770 </a:t>
            </a:r>
            <a:r>
              <a:rPr lang="ko-KR" altLang="en-US" dirty="0">
                <a:solidFill>
                  <a:schemeClr val="bg1"/>
                </a:solidFill>
              </a:rPr>
              <a:t>이유진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20170987 </a:t>
            </a:r>
            <a:r>
              <a:rPr lang="ko-KR" altLang="en-US" dirty="0" err="1">
                <a:solidFill>
                  <a:schemeClr val="bg1"/>
                </a:solidFill>
              </a:rPr>
              <a:t>최호정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4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6) DB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ACE2D-1B13-FA53-B1ED-41056F87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7" y="19634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저장방법 </a:t>
            </a:r>
            <a:r>
              <a:rPr lang="en-US" altLang="ko-KR" dirty="0">
                <a:solidFill>
                  <a:schemeClr val="bg1"/>
                </a:solidFill>
              </a:rPr>
              <a:t>: 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E7945-4F5D-2620-C557-0FC397940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27" y="2377025"/>
            <a:ext cx="4874178" cy="4443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D107ED-ED6A-BAA7-F4A8-FD1206F07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" y="2462996"/>
            <a:ext cx="4874178" cy="26433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9FA999-45EE-9AD5-AD2B-F77B7102A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22" y="5271205"/>
            <a:ext cx="4874178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8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004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시연영상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E1C85-3D3A-6855-610F-D8F2839B2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70" y="3285795"/>
            <a:ext cx="3227510" cy="3310948"/>
          </a:xfrm>
          <a:prstGeom prst="rect">
            <a:avLst/>
          </a:prstGeom>
        </p:spPr>
      </p:pic>
      <p:pic>
        <p:nvPicPr>
          <p:cNvPr id="4" name="KakaoTalk_20221111_170220577">
            <a:hlinkClick r:id="" action="ppaction://media"/>
            <a:extLst>
              <a:ext uri="{FF2B5EF4-FFF2-40B4-BE49-F238E27FC236}">
                <a16:creationId xmlns:a16="http://schemas.microsoft.com/office/drawing/2014/main" id="{B5462354-A476-7589-7D4D-084172AB7A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55580" y="563889"/>
            <a:ext cx="2911041" cy="59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94C6-AE41-06EE-0C52-8C6BD999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8000" b="1" dirty="0">
                <a:solidFill>
                  <a:schemeClr val="bg1"/>
                </a:solidFill>
              </a:rPr>
              <a:t>감사합니다</a:t>
            </a:r>
            <a:endParaRPr lang="en-US" altLang="ko-KR" sz="8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팀장 </a:t>
            </a:r>
            <a:r>
              <a:rPr lang="en-US" altLang="ko-KR" sz="2200" dirty="0">
                <a:solidFill>
                  <a:schemeClr val="bg1"/>
                </a:solidFill>
              </a:rPr>
              <a:t>: 20191770 </a:t>
            </a:r>
            <a:r>
              <a:rPr lang="ko-KR" altLang="en-US" sz="2200" dirty="0">
                <a:solidFill>
                  <a:schemeClr val="bg1"/>
                </a:solidFill>
              </a:rPr>
              <a:t>이유진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chemeClr val="bg1"/>
                </a:solidFill>
              </a:rPr>
              <a:t>팀원 </a:t>
            </a:r>
            <a:r>
              <a:rPr lang="en-US" altLang="ko-KR" sz="2200" dirty="0">
                <a:solidFill>
                  <a:schemeClr val="bg1"/>
                </a:solidFill>
              </a:rPr>
              <a:t>: 20170987 </a:t>
            </a:r>
            <a:r>
              <a:rPr lang="ko-KR" altLang="en-US" sz="2200" dirty="0" err="1">
                <a:solidFill>
                  <a:schemeClr val="bg1"/>
                </a:solidFill>
              </a:rPr>
              <a:t>최호정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ACE2D-1B13-FA53-B1ED-41056F87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앱 소개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기능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시연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E1C85-3D3A-6855-610F-D8F2839B2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70" y="3285795"/>
            <a:ext cx="3227510" cy="33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5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앱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ACE2D-1B13-FA53-B1ED-41056F87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</a:rPr>
              <a:t>‘</a:t>
            </a:r>
            <a:r>
              <a:rPr lang="en-US" altLang="ko-KR" sz="4400" b="1" dirty="0" err="1">
                <a:solidFill>
                  <a:schemeClr val="bg1"/>
                </a:solidFill>
              </a:rPr>
              <a:t>WedoTodo</a:t>
            </a:r>
            <a:r>
              <a:rPr lang="en-US" altLang="ko-KR" sz="4400" b="1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바쁘다 바빠 현대사회에 꼭 필요한 효과적이고 효율적인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투두리스트 어플리케이션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할 일이나 약속 또는 하루 목표를 작성하여 관리하는 일정 </a:t>
            </a:r>
            <a:r>
              <a:rPr lang="ko-KR" altLang="en-US" dirty="0" err="1">
                <a:solidFill>
                  <a:schemeClr val="bg1"/>
                </a:solidFill>
              </a:rPr>
              <a:t>플래너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54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앱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ACE2D-1B13-FA53-B1ED-41056F87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</a:rPr>
              <a:t>‘</a:t>
            </a:r>
            <a:r>
              <a:rPr lang="en-US" altLang="ko-KR" sz="4400" b="1" dirty="0" err="1">
                <a:solidFill>
                  <a:schemeClr val="bg1"/>
                </a:solidFill>
              </a:rPr>
              <a:t>WedoTodo</a:t>
            </a:r>
            <a:r>
              <a:rPr lang="en-US" altLang="ko-KR" sz="4400" b="1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디자인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리눅스 우분투 스타일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 언어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코틀린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6EF65B-B054-CEFE-1C58-04BB52D59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161" y="1"/>
            <a:ext cx="3336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0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ACE2D-1B13-FA53-B1ED-41056F87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0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1) </a:t>
            </a:r>
            <a:r>
              <a:rPr lang="ko-KR" altLang="en-US" dirty="0">
                <a:solidFill>
                  <a:schemeClr val="bg1"/>
                </a:solidFill>
              </a:rPr>
              <a:t>할 일 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2) </a:t>
            </a:r>
            <a:r>
              <a:rPr lang="ko-KR" altLang="en-US" dirty="0">
                <a:solidFill>
                  <a:schemeClr val="bg1"/>
                </a:solidFill>
              </a:rPr>
              <a:t>할 일 삭제 및 한번 더 확인하기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3) </a:t>
            </a:r>
            <a:r>
              <a:rPr lang="ko-KR" altLang="en-US" dirty="0">
                <a:solidFill>
                  <a:schemeClr val="bg1"/>
                </a:solidFill>
              </a:rPr>
              <a:t>삭제 후 알림  띄우기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4) </a:t>
            </a:r>
            <a:r>
              <a:rPr lang="ko-KR" altLang="en-US" dirty="0">
                <a:solidFill>
                  <a:schemeClr val="bg1"/>
                </a:solidFill>
              </a:rPr>
              <a:t>격려 알림 띄우기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5) DB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3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1) </a:t>
            </a:r>
            <a:r>
              <a:rPr lang="ko-KR" altLang="en-US" dirty="0">
                <a:solidFill>
                  <a:schemeClr val="bg1"/>
                </a:solidFill>
              </a:rPr>
              <a:t>할 일 작성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C9FB585-33F4-CB08-CCF9-6DA0D51C5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90" y="1856793"/>
            <a:ext cx="2441510" cy="5001208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5F4C14-E911-2C79-B22C-469456D1C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82" y="1856792"/>
            <a:ext cx="2452608" cy="5001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3A7D93-7B5F-7EB4-757B-5B6069185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80" y="2055986"/>
            <a:ext cx="5448580" cy="43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2) </a:t>
            </a:r>
            <a:r>
              <a:rPr lang="ko-KR" altLang="en-US" dirty="0">
                <a:solidFill>
                  <a:schemeClr val="bg1"/>
                </a:solidFill>
              </a:rPr>
              <a:t>할 일 삭제 및 한번 더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ACE2D-1B13-FA53-B1ED-41056F87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664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403535-4087-E2A3-3766-349CC8BA6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34" y="1856791"/>
            <a:ext cx="2463366" cy="5001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9899FE-A3E8-9C9C-37EA-E9239B871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40" y="1856791"/>
            <a:ext cx="2433794" cy="49700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F668A4-7DE4-770A-A351-4725285DF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53" y="2276258"/>
            <a:ext cx="5988358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5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3) </a:t>
            </a:r>
            <a:r>
              <a:rPr lang="ko-KR" altLang="en-US" dirty="0">
                <a:solidFill>
                  <a:schemeClr val="bg1"/>
                </a:solidFill>
              </a:rPr>
              <a:t>삭제 후 알림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ACE2D-1B13-FA53-B1ED-41056F87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C8F80-60C8-0334-6F27-9D2E2928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888" y="1873806"/>
            <a:ext cx="2442112" cy="4984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C6FD26-E15D-69A7-2004-DA5961A7C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92" y="5567750"/>
            <a:ext cx="4314173" cy="1061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2FB980-00F2-5412-BBAD-5B50245F9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5" y="3710168"/>
            <a:ext cx="7893456" cy="17209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D7998C-A4BB-F890-BE73-3CB182B5D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5" y="1970179"/>
            <a:ext cx="5188217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2430-3796-056E-D554-97D0116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5) </a:t>
            </a:r>
            <a:r>
              <a:rPr lang="ko-KR" altLang="en-US" dirty="0">
                <a:solidFill>
                  <a:schemeClr val="bg1"/>
                </a:solidFill>
              </a:rPr>
              <a:t>격려 알림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ACE2D-1B13-FA53-B1ED-41056F87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..</a:t>
            </a:r>
          </a:p>
          <a:p>
            <a:pPr marL="514350" indent="-514350">
              <a:buFont typeface="+mj-ea"/>
              <a:buAutoNum type="circleNumDbPlain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5C75A3-C96E-3C3E-3207-A0EE856EB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58" y="1825625"/>
            <a:ext cx="2462442" cy="5020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0E1444-2DC3-CD01-7E2C-458B3EA1B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73" y="2496946"/>
            <a:ext cx="8926066" cy="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156</Words>
  <Application>Microsoft Office PowerPoint</Application>
  <PresentationFormat>와이드스크린</PresentationFormat>
  <Paragraphs>41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동덕여대 컴퓨터학과 제11회 소프트웨어 경진대회 출품작</vt:lpstr>
      <vt:lpstr> 목차</vt:lpstr>
      <vt:lpstr>1. 앱 소개</vt:lpstr>
      <vt:lpstr>앱 소개</vt:lpstr>
      <vt:lpstr>2. 기능</vt:lpstr>
      <vt:lpstr>1) 할 일 작성</vt:lpstr>
      <vt:lpstr>2) 할 일 삭제 및 한번 더 확인하기</vt:lpstr>
      <vt:lpstr>3) 삭제 후 알림 띄우기</vt:lpstr>
      <vt:lpstr>5) 격려 알림 띄우기</vt:lpstr>
      <vt:lpstr>6) DB 저장</vt:lpstr>
      <vt:lpstr>3. 시연영상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동덕여대 컴퓨터학과 제11회 소프트웨어 경진대회 출품작</dc:title>
  <dc:creator>HOJUNG</dc:creator>
  <cp:lastModifiedBy>Lee Yoojin</cp:lastModifiedBy>
  <cp:revision>7</cp:revision>
  <dcterms:created xsi:type="dcterms:W3CDTF">2022-11-11T07:40:53Z</dcterms:created>
  <dcterms:modified xsi:type="dcterms:W3CDTF">2022-11-16T03:44:55Z</dcterms:modified>
</cp:coreProperties>
</file>