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7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photoAlbum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1B693E0-9D85-D5D5-5D83-8FF2EF3F11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E11EC18B-46F6-DCC6-0E04-665E17B4B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711949F-9B48-CEB2-0F57-4B4C674EE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83FF-0317-4EF8-8246-52A9F6254019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6C76B21-719A-BF22-36E9-8EDE343A2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31502A5-1A6D-50A4-00AA-0630F54B4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1378-38D9-45BE-88EB-D07F195170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429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F9268CF-033A-931F-75D7-466C2A522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D925CC1A-785B-9E54-C247-695A23DA7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4D9BB2D-9DA1-35B3-BAE6-80EE0F6F2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83FF-0317-4EF8-8246-52A9F6254019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82D32AD-EAA8-AC60-6D3A-7C5A7262F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C3C28CE-9523-E98E-DBD5-B6FEF4B62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1378-38D9-45BE-88EB-D07F195170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811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88D80370-6EC6-76D9-220D-00D97117D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56BA7FBA-4326-84BE-0610-C3170074E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7222C1F-E8E5-123C-D5CF-5023B9B77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83FF-0317-4EF8-8246-52A9F6254019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4CBD6BA-ABDF-67F6-2A3A-18A903B8C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C592FC8-6974-EEC9-BC34-A3D9CB365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1378-38D9-45BE-88EB-D07F195170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87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F61E147-A3A6-2157-8E44-29E713E2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E26D5-F7DC-B85A-01C6-84CC7165C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57EA607-B620-2CF7-932B-71A48734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83FF-0317-4EF8-8246-52A9F6254019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2A336DE-1841-7DB0-9874-505F88154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68D9A16-8C0F-5C4C-9D04-4FE1D4789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1378-38D9-45BE-88EB-D07F195170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231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FA89320-C9AF-56E4-F656-1B7CC636F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B0218A0C-DA5B-DDE6-2548-05F054049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D9F9DDC-80B6-E306-2701-AE0D9237D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83FF-0317-4EF8-8246-52A9F6254019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9566DA9-FCDB-5B12-B1AA-1015A8711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445BCC2-A6E9-5CF6-2A1E-7A0249697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1378-38D9-45BE-88EB-D07F195170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051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6026742-85CD-BD26-EEA8-ED9ABCF82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C428F24-671C-CF22-AED2-D388FB8E50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6D66D66A-69F6-3334-8E3C-88B7F50B4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D584D0E-54AC-4F07-0FEF-2CF9124AF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83FF-0317-4EF8-8246-52A9F6254019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9EB270E-53FB-AA46-2541-4C1D6D6EC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914FC14-F073-52B4-2D1A-31FC59676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1378-38D9-45BE-88EB-D07F195170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529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B2C5BD3-E690-16C6-DDDB-B55A2E219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2752E9A-FFCC-D98F-4ED2-F47A1745E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7D6E8B83-18DE-A38D-D177-23C87667D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15B1DBEA-2E8E-2322-C57E-5289EB4212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CC0AD655-5EBE-5F03-142F-E28D2204C4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0B4AF0B7-C1DE-4260-66D0-714E7FAF2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83FF-0317-4EF8-8246-52A9F6254019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A127CAF7-3FD3-121D-1118-9737B0B6B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E107A0C3-899B-F702-2B3D-0484B724F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1378-38D9-45BE-88EB-D07F195170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358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F6A7327-6448-B034-115A-BE35F1298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DFCFF71A-158C-BF2B-95FF-F44027AB4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83FF-0317-4EF8-8246-52A9F6254019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8DE817E6-0657-9413-C35D-EEDA8AE1E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1CAB6CF0-C623-0A54-DD26-E2C2F3779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1378-38D9-45BE-88EB-D07F195170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960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8DDADDC3-40B1-3D5F-0CA4-84FF249FC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83FF-0317-4EF8-8246-52A9F6254019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29DC593E-26B2-07E4-AE61-369DA2E14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E024813D-F2B3-47EC-E7EA-06013BDFB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1378-38D9-45BE-88EB-D07F195170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008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9E80C55-FFF8-CC91-F31D-BFC9DDE93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A86AFDB-7F7E-1333-6ABF-5259CC347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724CBA56-E1C4-BB83-8DD3-E7FF5B2FA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FDD9703-C473-3518-D3C6-E860D1A7E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83FF-0317-4EF8-8246-52A9F6254019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31B5BF6-8B4B-3147-5E9C-25EF97593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AB74E36-A941-782D-1978-7ECD95013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1378-38D9-45BE-88EB-D07F195170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010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400DEA4-74BD-2B19-1452-932169987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80FF8BF8-4C4B-1664-F3BD-B7EB9AB765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B6497AC-756A-8884-401F-99E351DE6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E479547-7643-1D30-B3AD-4D7072FE2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83FF-0317-4EF8-8246-52A9F6254019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8AE95D1-40B7-4AC4-3337-210F08F3D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102D2C6-89F5-91A1-3734-161867212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1378-38D9-45BE-88EB-D07F195170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00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080D144F-21C9-90A2-6939-8683105CF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BD80A15-F0D4-925B-EDF3-B6EEAFF81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8B4E8D5-01BA-64BB-37A2-6CB697C26C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E83FF-0317-4EF8-8246-52A9F6254019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F9B9CEB-19BF-777D-EABC-179B769DD9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3A3C46C-4820-D087-C3E8-64621DCFB3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D1378-38D9-45BE-88EB-D07F195170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592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1">
            <a:extLst>
              <a:ext uri="{FF2B5EF4-FFF2-40B4-BE49-F238E27FC236}">
                <a16:creationId xmlns:a16="http://schemas.microsoft.com/office/drawing/2014/main" xmlns="" id="{84377B82-7484-780F-0DE4-AA72180D3D4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68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app3">
            <a:extLst>
              <a:ext uri="{FF2B5EF4-FFF2-40B4-BE49-F238E27FC236}">
                <a16:creationId xmlns:a16="http://schemas.microsoft.com/office/drawing/2014/main" xmlns="" id="{17D5E037-97B5-05DC-EB61-B564B644555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088" y="0"/>
            <a:ext cx="31702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898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app4">
            <a:extLst>
              <a:ext uri="{FF2B5EF4-FFF2-40B4-BE49-F238E27FC236}">
                <a16:creationId xmlns:a16="http://schemas.microsoft.com/office/drawing/2014/main" xmlns="" id="{0D1CFD9E-9339-C6AA-5747-DE30FC0D409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088" y="0"/>
            <a:ext cx="31702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586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2">
            <a:extLst>
              <a:ext uri="{FF2B5EF4-FFF2-40B4-BE49-F238E27FC236}">
                <a16:creationId xmlns:a16="http://schemas.microsoft.com/office/drawing/2014/main" xmlns="" id="{8B9C6CE4-5023-44A7-26B2-2B56B04B096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500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3">
            <a:extLst>
              <a:ext uri="{FF2B5EF4-FFF2-40B4-BE49-F238E27FC236}">
                <a16:creationId xmlns:a16="http://schemas.microsoft.com/office/drawing/2014/main" xmlns="" id="{5A8088FA-37BC-DE2D-1417-D81B8BEF933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955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4">
            <a:extLst>
              <a:ext uri="{FF2B5EF4-FFF2-40B4-BE49-F238E27FC236}">
                <a16:creationId xmlns:a16="http://schemas.microsoft.com/office/drawing/2014/main" xmlns="" id="{4590C4CC-791C-D230-657A-F5ACDFE4F01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0"/>
            <a:ext cx="121872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706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5">
            <a:extLst>
              <a:ext uri="{FF2B5EF4-FFF2-40B4-BE49-F238E27FC236}">
                <a16:creationId xmlns:a16="http://schemas.microsoft.com/office/drawing/2014/main" xmlns="" id="{ED4085AB-5642-FC62-EA6F-AACFC391238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8064062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8064063" y="0"/>
            <a:ext cx="4127937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포인트가 5개인 별 3"/>
          <p:cNvSpPr/>
          <p:nvPr/>
        </p:nvSpPr>
        <p:spPr>
          <a:xfrm>
            <a:off x="4974021" y="2246586"/>
            <a:ext cx="78827" cy="9459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5개인 별 4"/>
          <p:cNvSpPr/>
          <p:nvPr/>
        </p:nvSpPr>
        <p:spPr>
          <a:xfrm>
            <a:off x="4974021" y="2801006"/>
            <a:ext cx="78827" cy="9459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5개인 별 5"/>
          <p:cNvSpPr/>
          <p:nvPr/>
        </p:nvSpPr>
        <p:spPr>
          <a:xfrm>
            <a:off x="4974020" y="3381703"/>
            <a:ext cx="78827" cy="9459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5개인 별 6"/>
          <p:cNvSpPr/>
          <p:nvPr/>
        </p:nvSpPr>
        <p:spPr>
          <a:xfrm>
            <a:off x="4974019" y="4422227"/>
            <a:ext cx="78827" cy="9459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5개인 별 7"/>
          <p:cNvSpPr/>
          <p:nvPr/>
        </p:nvSpPr>
        <p:spPr>
          <a:xfrm>
            <a:off x="4974018" y="4976647"/>
            <a:ext cx="78827" cy="9459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포인트가 5개인 별 9"/>
          <p:cNvSpPr/>
          <p:nvPr/>
        </p:nvSpPr>
        <p:spPr>
          <a:xfrm>
            <a:off x="8358352" y="430924"/>
            <a:ext cx="78827" cy="9459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531772" y="356037"/>
            <a:ext cx="3192517" cy="244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필수입력</a:t>
            </a:r>
            <a:endParaRPr lang="en-US" altLang="ko-KR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8531771" y="600402"/>
            <a:ext cx="3192517" cy="3364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아이디 </a:t>
            </a:r>
            <a:r>
              <a:rPr lang="en-US" altLang="ko-KR" sz="1100" dirty="0" smtClean="0"/>
              <a:t>: </a:t>
            </a:r>
            <a:r>
              <a:rPr lang="ko-KR" altLang="en-US" sz="1100" dirty="0" err="1" smtClean="0"/>
              <a:t>이메일</a:t>
            </a:r>
            <a:r>
              <a:rPr lang="ko-KR" altLang="en-US" sz="1100" dirty="0" smtClean="0"/>
              <a:t> 인증을 통한 회원 가입</a:t>
            </a:r>
            <a:endParaRPr lang="en-US" altLang="ko-KR" sz="1100" dirty="0" smtClean="0"/>
          </a:p>
          <a:p>
            <a:pPr algn="ctr"/>
            <a:endParaRPr lang="en-US" altLang="ko-KR" sz="1100" dirty="0"/>
          </a:p>
          <a:p>
            <a:pPr algn="ctr"/>
            <a:endParaRPr lang="en-US" altLang="ko-KR" sz="1100" dirty="0" smtClean="0"/>
          </a:p>
          <a:p>
            <a:pPr algn="ctr"/>
            <a:endParaRPr lang="en-US" altLang="ko-KR" sz="1100" dirty="0"/>
          </a:p>
          <a:p>
            <a:pPr algn="ctr"/>
            <a:endParaRPr lang="en-US" altLang="ko-KR" sz="1100" dirty="0" smtClean="0"/>
          </a:p>
          <a:p>
            <a:pPr algn="ctr"/>
            <a:endParaRPr lang="en-US" altLang="ko-KR" sz="1100" dirty="0"/>
          </a:p>
          <a:p>
            <a:pPr algn="ctr"/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회원 관리</a:t>
            </a:r>
            <a:r>
              <a:rPr lang="en-US" altLang="ko-KR" sz="1100" dirty="0" smtClean="0"/>
              <a:t>-&gt; manager -&gt; </a:t>
            </a:r>
            <a:r>
              <a:rPr lang="ko-KR" altLang="en-US" sz="1100" dirty="0" smtClean="0"/>
              <a:t>권한</a:t>
            </a:r>
            <a:endParaRPr lang="en-US" altLang="ko-KR" sz="1100" dirty="0" smtClean="0"/>
          </a:p>
          <a:p>
            <a:pPr algn="ctr"/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3684216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5236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6">
            <a:extLst>
              <a:ext uri="{FF2B5EF4-FFF2-40B4-BE49-F238E27FC236}">
                <a16:creationId xmlns:a16="http://schemas.microsoft.com/office/drawing/2014/main" xmlns="" id="{72786C1A-5DC3-29BE-B9ED-1F1258E786C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4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739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app1">
            <a:extLst>
              <a:ext uri="{FF2B5EF4-FFF2-40B4-BE49-F238E27FC236}">
                <a16:creationId xmlns:a16="http://schemas.microsoft.com/office/drawing/2014/main" xmlns="" id="{45360989-9F1C-17BB-00C6-7118DC67389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088" y="0"/>
            <a:ext cx="31702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353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app2">
            <a:extLst>
              <a:ext uri="{FF2B5EF4-FFF2-40B4-BE49-F238E27FC236}">
                <a16:creationId xmlns:a16="http://schemas.microsoft.com/office/drawing/2014/main" xmlns="" id="{2109EE0D-C2BB-6D96-203F-975AF8CB91A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088" y="0"/>
            <a:ext cx="31702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364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14</Words>
  <Application>Microsoft Office PowerPoint</Application>
  <PresentationFormat>와이드스크린</PresentationFormat>
  <Paragraphs>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 jisoo</dc:creator>
  <cp:lastModifiedBy>Microsoft 계정</cp:lastModifiedBy>
  <cp:revision>5</cp:revision>
  <dcterms:created xsi:type="dcterms:W3CDTF">2022-05-13T01:04:56Z</dcterms:created>
  <dcterms:modified xsi:type="dcterms:W3CDTF">2022-05-18T01:51:30Z</dcterms:modified>
</cp:coreProperties>
</file>