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93E0-9D85-D5D5-5D83-8FF2EF3F1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EC18B-46F6-DCC6-0E04-665E17B4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1949F-9B48-CEB2-0F57-4B4C674E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76B21-719A-BF22-36E9-8EDE343A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502A5-1A6D-50A4-00AA-0630F54B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2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268CF-033A-931F-75D7-466C2A52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5CC1A-785B-9E54-C247-695A23DA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9BB2D-9DA1-35B3-BAE6-80EE0F6F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D32AD-EAA8-AC60-6D3A-7C5A7262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C28CE-9523-E98E-DBD5-B6FEF4B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D80370-6EC6-76D9-220D-00D97117D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A7FBA-4326-84BE-0610-C3170074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22C1F-E8E5-123C-D5CF-5023B9B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BD6BA-ABDF-67F6-2A3A-18A903B8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2FC8-6974-EEC9-BC34-A3D9CB36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E147-A3A6-2157-8E44-29E713E2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E26D5-F7DC-B85A-01C6-84CC716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EA607-B620-2CF7-932B-71A48734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336DE-1841-7DB0-9874-505F8815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D9A16-8C0F-5C4C-9D04-4FE1D47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89320-C9AF-56E4-F656-1B7CC636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18A0C-DA5B-DDE6-2548-05F05404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F9DDC-80B6-E306-2701-AE0D923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66DA9-FCDB-5B12-B1AA-1015A87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BCC2-A6E9-5CF6-2A1E-7A024969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5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6742-85CD-BD26-EEA8-ED9ABCF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28F24-671C-CF22-AED2-D388FB8E5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6D66A-69F6-3334-8E3C-88B7F50B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84D0E-54AC-4F07-0FEF-2CF9124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B270E-53FB-AA46-2541-4C1D6D6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4FC14-F073-52B4-2D1A-31FC5967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5BD3-E690-16C6-DDDB-B55A2E21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52E9A-FFCC-D98F-4ED2-F47A1745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E8B83-18DE-A38D-D177-23C87667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1DBEA-2E8E-2322-C57E-5289EB42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AD655-5EBE-5F03-142F-E28D2204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AF0B7-C1DE-4260-66D0-714E7FAF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7CAF7-3FD3-121D-1118-9737B0B6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07A0C3-899B-F702-2B3D-0484B724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7327-6448-B034-115A-BE35F12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FF71A-158C-BF2B-95FF-F44027AB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817E6-0657-9413-C35D-EEDA8AE1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B6CF0-C623-0A54-DD26-E2C2F377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ADDC3-40B1-3D5F-0CA4-84FF249F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C593E-26B2-07E4-AE61-369DA2E1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4813D-F2B3-47EC-E7EA-06013BD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0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0C55-FFF8-CC91-F31D-BFC9DDE9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6AFDB-7F7E-1333-6ABF-5259CC34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CBA56-E1C4-BB83-8DD3-E7FF5B2F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D9703-C473-3518-D3C6-E860D1A7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B5BF6-8B4B-3147-5E9C-25EF9759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74E36-A941-782D-1978-7ECD950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DEA4-74BD-2B19-1452-93216998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F8BF8-4C4B-1664-F3BD-B7EB9AB76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497AC-756A-8884-401F-99E351DE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79547-7643-1D30-B3AD-4D7072FE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E95D1-40B7-4AC4-3337-210F08F3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2D2C6-89F5-91A1-3734-1618672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0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0D144F-21C9-90A2-6939-8683105C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80A15-F0D4-925B-EDF3-B6EEAFF8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4E8D5-01BA-64BB-37A2-6CB697C26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3FF-0317-4EF8-8246-52A9F6254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B9CEB-19BF-777D-EABC-179B769DD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3C46C-4820-D087-C3E8-64621DCF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378-38D9-45BE-88EB-D07F19517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">
            <a:extLst>
              <a:ext uri="{FF2B5EF4-FFF2-40B4-BE49-F238E27FC236}">
                <a16:creationId xmlns:a16="http://schemas.microsoft.com/office/drawing/2014/main" id="{84377B82-7484-780F-0DE4-AA72180D3D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4">
            <a:extLst>
              <a:ext uri="{FF2B5EF4-FFF2-40B4-BE49-F238E27FC236}">
                <a16:creationId xmlns:a16="http://schemas.microsoft.com/office/drawing/2014/main" id="{0D1CFD9E-9339-C6AA-5747-DE30FC0D40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">
            <a:extLst>
              <a:ext uri="{FF2B5EF4-FFF2-40B4-BE49-F238E27FC236}">
                <a16:creationId xmlns:a16="http://schemas.microsoft.com/office/drawing/2014/main" id="{8B9C6CE4-5023-44A7-26B2-2B56B04B0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3">
            <a:extLst>
              <a:ext uri="{FF2B5EF4-FFF2-40B4-BE49-F238E27FC236}">
                <a16:creationId xmlns:a16="http://schemas.microsoft.com/office/drawing/2014/main" id="{5A8088FA-37BC-DE2D-1417-D81B8BEF93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">
            <a:extLst>
              <a:ext uri="{FF2B5EF4-FFF2-40B4-BE49-F238E27FC236}">
                <a16:creationId xmlns:a16="http://schemas.microsoft.com/office/drawing/2014/main" id="{4590C4CC-791C-D230-657A-F5ACDFE4F0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5">
            <a:extLst>
              <a:ext uri="{FF2B5EF4-FFF2-40B4-BE49-F238E27FC236}">
                <a16:creationId xmlns:a16="http://schemas.microsoft.com/office/drawing/2014/main" id="{ED4085AB-5642-FC62-EA6F-AACFC39123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6">
            <a:extLst>
              <a:ext uri="{FF2B5EF4-FFF2-40B4-BE49-F238E27FC236}">
                <a16:creationId xmlns:a16="http://schemas.microsoft.com/office/drawing/2014/main" id="{72786C1A-5DC3-29BE-B9ED-1F1258E78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1">
            <a:extLst>
              <a:ext uri="{FF2B5EF4-FFF2-40B4-BE49-F238E27FC236}">
                <a16:creationId xmlns:a16="http://schemas.microsoft.com/office/drawing/2014/main" id="{45360989-9F1C-17BB-00C6-7118DC6738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2">
            <a:extLst>
              <a:ext uri="{FF2B5EF4-FFF2-40B4-BE49-F238E27FC236}">
                <a16:creationId xmlns:a16="http://schemas.microsoft.com/office/drawing/2014/main" id="{2109EE0D-C2BB-6D96-203F-975AF8CB91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app3">
            <a:extLst>
              <a:ext uri="{FF2B5EF4-FFF2-40B4-BE49-F238E27FC236}">
                <a16:creationId xmlns:a16="http://schemas.microsoft.com/office/drawing/2014/main" id="{17D5E037-97B5-05DC-EB61-B564B64455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8" y="0"/>
            <a:ext cx="3170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 jisoo</dc:creator>
  <cp:lastModifiedBy>yoo jisoo</cp:lastModifiedBy>
  <cp:revision>1</cp:revision>
  <dcterms:created xsi:type="dcterms:W3CDTF">2022-05-13T01:04:56Z</dcterms:created>
  <dcterms:modified xsi:type="dcterms:W3CDTF">2022-05-13T01:05:25Z</dcterms:modified>
</cp:coreProperties>
</file>