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67" r:id="rId6"/>
    <p:sldId id="266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 jisoo" initials="yj" lastIdx="1" clrIdx="0">
    <p:extLst>
      <p:ext uri="{19B8F6BF-5375-455C-9EA6-DF929625EA0E}">
        <p15:presenceInfo xmlns:p15="http://schemas.microsoft.com/office/powerpoint/2012/main" userId="f7f5bc1d0d0de6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8682-7682-0532-8341-09C96809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63910-CC53-8C59-866B-C31B9F34F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1FD49-7F36-19FF-8824-79DF78DC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4F611-FC29-E124-B5CC-C05FDCCA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B3C3-77F3-3239-58CB-839B8299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8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A3BE1-C0F0-AA62-504C-EE84FFDF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AD31F-E12F-676A-3FB9-3DF312FEF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BB96D-E6FB-7C9E-8778-29F0D363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BA1AC-1A40-C721-AEF8-2F9825C6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73AB7-7B8E-BC2D-0EA5-C4B1E659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9EC36D-FC9E-91AD-31E7-F3CBB4F95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547E1-F9BE-FF2C-CD38-5307BE8B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9B670-EE0C-9E4E-4843-583C4A1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B46C1-3961-707D-4A26-CC45D75B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82332-ACF7-75B6-E04F-2E91966B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B5AF1-4D63-8CE0-197E-78B8C511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37750-E7B6-2AA4-A296-AC3FA40F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FA9E7-EA12-2D65-516E-6718C01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5B10-5B78-98A7-014A-B5C97F1A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703B2-0C6B-C47F-3A69-F1DA60B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C214-05E2-C9E5-A2E5-F7BC053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F489A-C198-7717-FE6E-05C82A7EE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D642-00E7-5B3B-D7CC-606846F8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D59EC-AC16-07CE-A7AD-D65E0C0B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61761-004A-CA6B-9342-769744B6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8B13-1CB4-ADE3-3557-18DE9E04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0D8F3-2781-5A84-92AE-24BD35465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7E3CF-521D-0B8A-D0B1-CE754D8FE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068E8-57B0-697D-6EDE-2AA2E998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9A76F-BA92-14E2-9BB6-5700A109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89464-DC93-EA15-AB5E-CC654173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1C99-79A8-E85D-A343-2106CB0C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72B96-EB54-549E-43D5-E388A1E2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0E5C6-F8BE-DD51-1C65-2A45A121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05870-B678-1876-370D-4798E7A5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F1086-C225-3984-8068-781B74CD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D756F-F622-BED1-EE93-19A8AF03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7458D4-EB32-3DC7-8A6F-2515B27B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9BC00-E81D-CF2C-7C16-AAC31B6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5170-48AF-6FDD-5129-09465451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8D2D7-73AC-EEB0-24EB-0C5D40B9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9A5F5D-6BBF-0B55-89D8-CFB3C7E9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B7D75-A46C-7D1F-A265-2963416C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D89E5-B616-F2C4-D976-68DCCC6F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91C93-DB63-936E-C706-7C571DE3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B10B3-9C1C-90BA-DE8C-6DA32ED8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19B-BDF3-A68C-2EEB-1922DABD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C351-8D9D-6D31-DECC-305494F6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2178-A51D-C0F6-11D7-716FAE77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E7731-5F34-B08B-7C5D-CDD5602D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218C4-D970-4310-FA01-D63EAA1B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972F5-E223-4D7E-5998-5A224A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1890-9A13-5C5D-4215-FA007C1A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79DDA-7C4D-02F1-D325-B1ECF43CE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A3DD7-4210-EDA6-2D13-F840DCC1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3FCB8-4B85-DE90-DAA0-182450A4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1CAECB-A6AE-EBF7-7C63-0C77E9D0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EAE0C-4CF9-B008-C63C-6EE27D08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0F890-E21C-52F8-2BE0-4C6159A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FCFC7-49F2-5B5A-6BF4-EA952056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D5ED-AB3B-9FAD-EC10-B40E9B2DD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61473-1C21-49CA-A99C-98236E674F7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CABD4-8BE1-E0D5-48C4-32A0FD455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00CEC-2E3E-8E82-2F3E-CF49361DD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EFE5-0D17-49DF-B959-F49DBE8F8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2D0E2-6EFE-79AD-1341-547269EDEE90}"/>
              </a:ext>
            </a:extLst>
          </p:cNvPr>
          <p:cNvSpPr txBox="1"/>
          <p:nvPr/>
        </p:nvSpPr>
        <p:spPr>
          <a:xfrm>
            <a:off x="3996935" y="762736"/>
            <a:ext cx="419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화면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1904 x 1080 (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콘텐츠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1264 x 1080)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거터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사이즈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24px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A8B998C-2C4A-502B-6C81-B887819B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414" y="1147147"/>
            <a:ext cx="8303173" cy="471355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A5F6F97-76C5-440D-9379-197E00C0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5920" y="1147147"/>
            <a:ext cx="7140161" cy="47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B74B63-4721-6BBD-74CA-EA5D8C8F2197}"/>
              </a:ext>
            </a:extLst>
          </p:cNvPr>
          <p:cNvGrpSpPr/>
          <p:nvPr/>
        </p:nvGrpSpPr>
        <p:grpSpPr>
          <a:xfrm>
            <a:off x="354562" y="749536"/>
            <a:ext cx="7912361" cy="4450706"/>
            <a:chOff x="354562" y="749536"/>
            <a:chExt cx="7912361" cy="44507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3D8248-0206-6D90-D416-71A562364E86}"/>
                </a:ext>
              </a:extLst>
            </p:cNvPr>
            <p:cNvSpPr/>
            <p:nvPr/>
          </p:nvSpPr>
          <p:spPr>
            <a:xfrm>
              <a:off x="354562" y="749539"/>
              <a:ext cx="7912361" cy="4450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5551B7-DF9D-26D7-C65F-8A222C99CB91}"/>
                </a:ext>
              </a:extLst>
            </p:cNvPr>
            <p:cNvSpPr/>
            <p:nvPr/>
          </p:nvSpPr>
          <p:spPr>
            <a:xfrm>
              <a:off x="1668381" y="749536"/>
              <a:ext cx="5261028" cy="445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51D3-8E97-EAE0-EDCC-FB12AC4D0646}"/>
              </a:ext>
            </a:extLst>
          </p:cNvPr>
          <p:cNvSpPr/>
          <p:nvPr/>
        </p:nvSpPr>
        <p:spPr>
          <a:xfrm>
            <a:off x="8592000" y="-9332"/>
            <a:ext cx="3600000" cy="686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701B6-63C8-563E-E4BE-5A5774276FAA}"/>
              </a:ext>
            </a:extLst>
          </p:cNvPr>
          <p:cNvSpPr txBox="1"/>
          <p:nvPr/>
        </p:nvSpPr>
        <p:spPr>
          <a:xfrm>
            <a:off x="8722567" y="137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C66EE-8738-D760-98C1-24B1DB2F575A}"/>
              </a:ext>
            </a:extLst>
          </p:cNvPr>
          <p:cNvSpPr txBox="1"/>
          <p:nvPr/>
        </p:nvSpPr>
        <p:spPr>
          <a:xfrm>
            <a:off x="252962" y="37102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상단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A6DC9F-6456-AA78-E211-5FAA2EA02E28}"/>
              </a:ext>
            </a:extLst>
          </p:cNvPr>
          <p:cNvSpPr/>
          <p:nvPr/>
        </p:nvSpPr>
        <p:spPr>
          <a:xfrm>
            <a:off x="354558" y="737157"/>
            <a:ext cx="7912361" cy="243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D297E1DC-6C55-78FD-2B3D-B63B5CEEE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014" y="1113899"/>
            <a:ext cx="755451" cy="2769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E75E8B-DE8C-531A-8FD9-F373838F3032}"/>
              </a:ext>
            </a:extLst>
          </p:cNvPr>
          <p:cNvSpPr txBox="1"/>
          <p:nvPr/>
        </p:nvSpPr>
        <p:spPr>
          <a:xfrm>
            <a:off x="4583259" y="749531"/>
            <a:ext cx="245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∨  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 회원가입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FA6497-76BD-160E-2C68-8B202524851A}"/>
              </a:ext>
            </a:extLst>
          </p:cNvPr>
          <p:cNvGrpSpPr/>
          <p:nvPr/>
        </p:nvGrpSpPr>
        <p:grpSpPr>
          <a:xfrm>
            <a:off x="354556" y="1799402"/>
            <a:ext cx="7912367" cy="906330"/>
            <a:chOff x="354556" y="1799402"/>
            <a:chExt cx="7912367" cy="7144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53E9DB5-B1C8-B4CB-8181-306036E3527A}"/>
                </a:ext>
              </a:extLst>
            </p:cNvPr>
            <p:cNvSpPr/>
            <p:nvPr/>
          </p:nvSpPr>
          <p:spPr>
            <a:xfrm>
              <a:off x="354557" y="1799402"/>
              <a:ext cx="7912361" cy="714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5985CB2-4AE0-F2EF-39D3-4CDF000B79C8}"/>
                </a:ext>
              </a:extLst>
            </p:cNvPr>
            <p:cNvCxnSpPr/>
            <p:nvPr/>
          </p:nvCxnSpPr>
          <p:spPr>
            <a:xfrm>
              <a:off x="354562" y="1799853"/>
              <a:ext cx="7912361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7207F12-D50B-0672-3926-784E8B059102}"/>
                </a:ext>
              </a:extLst>
            </p:cNvPr>
            <p:cNvCxnSpPr/>
            <p:nvPr/>
          </p:nvCxnSpPr>
          <p:spPr>
            <a:xfrm>
              <a:off x="354556" y="2513814"/>
              <a:ext cx="7912361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D925C2-1537-CD9E-3201-478219CC40C6}"/>
              </a:ext>
            </a:extLst>
          </p:cNvPr>
          <p:cNvGrpSpPr/>
          <p:nvPr/>
        </p:nvGrpSpPr>
        <p:grpSpPr>
          <a:xfrm>
            <a:off x="1668381" y="1543662"/>
            <a:ext cx="162207" cy="111450"/>
            <a:chOff x="4906750" y="5478317"/>
            <a:chExt cx="162207" cy="190965"/>
          </a:xfrm>
          <a:solidFill>
            <a:schemeClr val="bg2">
              <a:lumMod val="25000"/>
            </a:schemeClr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ABC5B01-F7A0-1883-F316-A63AE005325A}"/>
                </a:ext>
              </a:extLst>
            </p:cNvPr>
            <p:cNvSpPr/>
            <p:nvPr/>
          </p:nvSpPr>
          <p:spPr>
            <a:xfrm>
              <a:off x="4906750" y="5478317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B54ABC-3BCB-F77F-EDD5-111E79237D50}"/>
                </a:ext>
              </a:extLst>
            </p:cNvPr>
            <p:cNvSpPr/>
            <p:nvPr/>
          </p:nvSpPr>
          <p:spPr>
            <a:xfrm>
              <a:off x="4906750" y="5549689"/>
              <a:ext cx="162207" cy="48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48D45E8-0860-F399-F351-D0F39F1FFBFD}"/>
                </a:ext>
              </a:extLst>
            </p:cNvPr>
            <p:cNvSpPr/>
            <p:nvPr/>
          </p:nvSpPr>
          <p:spPr>
            <a:xfrm>
              <a:off x="4906750" y="5621061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86D858-ABA3-946E-A465-232EB873B213}"/>
              </a:ext>
            </a:extLst>
          </p:cNvPr>
          <p:cNvSpPr/>
          <p:nvPr/>
        </p:nvSpPr>
        <p:spPr>
          <a:xfrm flipV="1">
            <a:off x="2481395" y="1768061"/>
            <a:ext cx="763675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EB843F-74C1-6C95-FE33-ADBED92EEFA0}"/>
              </a:ext>
            </a:extLst>
          </p:cNvPr>
          <p:cNvSpPr txBox="1"/>
          <p:nvPr/>
        </p:nvSpPr>
        <p:spPr>
          <a:xfrm>
            <a:off x="2298818" y="1853309"/>
            <a:ext cx="1043876" cy="81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rgbClr val="7030A0"/>
                </a:solidFill>
              </a:rPr>
              <a:t>사용자 관리</a:t>
            </a:r>
            <a:endParaRPr lang="en-US" altLang="ko-KR" sz="10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메뉴 권한 관리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메뉴 관리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메뉴 버튼 관리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80B0928-D36D-DA7F-5D23-110F615FE396}"/>
              </a:ext>
            </a:extLst>
          </p:cNvPr>
          <p:cNvGrpSpPr/>
          <p:nvPr/>
        </p:nvGrpSpPr>
        <p:grpSpPr>
          <a:xfrm>
            <a:off x="1603756" y="1168350"/>
            <a:ext cx="298480" cy="338554"/>
            <a:chOff x="3450761" y="5578972"/>
            <a:chExt cx="298480" cy="33855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185D5D3-D85E-4DA4-0A57-F13162AED23E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19494C-F018-7031-9B91-D4E9DE450987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415BB18-EFCC-07D4-1370-2FC632A0BC54}"/>
              </a:ext>
            </a:extLst>
          </p:cNvPr>
          <p:cNvGrpSpPr/>
          <p:nvPr/>
        </p:nvGrpSpPr>
        <p:grpSpPr>
          <a:xfrm>
            <a:off x="3540216" y="1030331"/>
            <a:ext cx="298480" cy="338554"/>
            <a:chOff x="3450761" y="5578972"/>
            <a:chExt cx="298480" cy="3385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8C23323-576D-4B9C-0A4F-33412743AED6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2B5B21-B03B-EA11-53C9-4B20A406D489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9B0F009-1A1B-587A-002A-8A92588D427E}"/>
              </a:ext>
            </a:extLst>
          </p:cNvPr>
          <p:cNvGrpSpPr/>
          <p:nvPr/>
        </p:nvGrpSpPr>
        <p:grpSpPr>
          <a:xfrm>
            <a:off x="7047672" y="689506"/>
            <a:ext cx="298480" cy="338554"/>
            <a:chOff x="3450761" y="5578972"/>
            <a:chExt cx="298480" cy="33855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C3B2F3F-F2E3-019F-CEFC-49B1F143BC74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C7065E-04E4-DBDD-48A3-1324967BD11E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8FD9CE4-03AD-078D-5371-87A9F8729F39}"/>
              </a:ext>
            </a:extLst>
          </p:cNvPr>
          <p:cNvGrpSpPr/>
          <p:nvPr/>
        </p:nvGrpSpPr>
        <p:grpSpPr>
          <a:xfrm>
            <a:off x="2331843" y="1172967"/>
            <a:ext cx="298480" cy="338554"/>
            <a:chOff x="3450761" y="5578972"/>
            <a:chExt cx="298480" cy="33855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537BE2-979A-7E99-868D-97BF1F8F1F5E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330EE6-89E0-8FD3-2DCA-E03B640409D2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E0BA4F8-ED65-6640-D918-F6DD159F2BE9}"/>
              </a:ext>
            </a:extLst>
          </p:cNvPr>
          <p:cNvGrpSpPr/>
          <p:nvPr/>
        </p:nvGrpSpPr>
        <p:grpSpPr>
          <a:xfrm>
            <a:off x="1928003" y="2054948"/>
            <a:ext cx="298480" cy="338554"/>
            <a:chOff x="3450761" y="5578972"/>
            <a:chExt cx="298480" cy="33855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EB74832-4F8D-0C58-56DE-03681BB10EEB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6C9B3D-CADD-724E-3D1A-0EBFD2A371FF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60D7554-9D9E-AB09-92B4-BEB2D8A0425F}"/>
              </a:ext>
            </a:extLst>
          </p:cNvPr>
          <p:cNvSpPr txBox="1"/>
          <p:nvPr/>
        </p:nvSpPr>
        <p:spPr>
          <a:xfrm>
            <a:off x="8773231" y="691180"/>
            <a:ext cx="3243177" cy="586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Bars - System bars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언어 버튼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Home Logo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root page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Navi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버튼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三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모바일 전용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ysy_menu_mst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테이블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버튼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Navigation drawers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창 열리고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menu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나타남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menu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Link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Card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Sheets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Tabs</a:t>
            </a:r>
          </a:p>
          <a:p>
            <a:pPr lvl="1">
              <a:lnSpc>
                <a:spcPct val="120000"/>
              </a:lnSpc>
            </a:pP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ysy_menu_mst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테이블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사용자관리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상품관리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정산관리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예약관리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매장분석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캘린더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Tab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많아지면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&lt; &gt;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Side menu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마우스 오버 시 나타남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사용자관리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상품관리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정산관리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예약관리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매장분석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캘린더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83E4130-B803-0DE7-6191-55BC73BD3B38}"/>
              </a:ext>
            </a:extLst>
          </p:cNvPr>
          <p:cNvGrpSpPr/>
          <p:nvPr/>
        </p:nvGrpSpPr>
        <p:grpSpPr>
          <a:xfrm>
            <a:off x="1668377" y="788416"/>
            <a:ext cx="741943" cy="156953"/>
            <a:chOff x="4392875" y="3314700"/>
            <a:chExt cx="1080630" cy="228600"/>
          </a:xfrm>
        </p:grpSpPr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A909F67D-A7E3-1746-8776-BD725487A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2875" y="3314700"/>
              <a:ext cx="228600" cy="228600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7DBD1581-FB0E-7A36-CA62-0D2745749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8890" y="3314700"/>
              <a:ext cx="228600" cy="228600"/>
            </a:xfrm>
            <a:prstGeom prst="rect">
              <a:avLst/>
            </a:prstGeom>
          </p:spPr>
        </p:pic>
        <p:pic>
          <p:nvPicPr>
            <p:cNvPr id="75" name="그래픽 74">
              <a:extLst>
                <a:ext uri="{FF2B5EF4-FFF2-40B4-BE49-F238E27FC236}">
                  <a16:creationId xmlns:a16="http://schemas.microsoft.com/office/drawing/2014/main" id="{894BD3BD-04DE-9FF1-0C69-CDE2CBC5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44905" y="3314700"/>
              <a:ext cx="228600" cy="2286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8CC77B-3ACA-A0DE-0493-01DF919F4219}"/>
              </a:ext>
            </a:extLst>
          </p:cNvPr>
          <p:cNvSpPr txBox="1"/>
          <p:nvPr/>
        </p:nvSpPr>
        <p:spPr>
          <a:xfrm>
            <a:off x="2021494" y="1451426"/>
            <a:ext cx="457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7030A0"/>
                </a:solidFill>
              </a:rPr>
              <a:t>     </a:t>
            </a:r>
            <a:r>
              <a:rPr lang="ko-KR" altLang="en-US" sz="1100" dirty="0">
                <a:solidFill>
                  <a:srgbClr val="7030A0"/>
                </a:solidFill>
              </a:rPr>
              <a:t>사용자관리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상품관리 정산관리 예약관리 매장분석 캘린더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081E89-706E-E647-15F0-B0675EAD9C0F}"/>
              </a:ext>
            </a:extLst>
          </p:cNvPr>
          <p:cNvGrpSpPr/>
          <p:nvPr/>
        </p:nvGrpSpPr>
        <p:grpSpPr>
          <a:xfrm>
            <a:off x="354554" y="749534"/>
            <a:ext cx="7912361" cy="4450706"/>
            <a:chOff x="354562" y="749536"/>
            <a:chExt cx="7912361" cy="4450706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F512493-CB3F-0F6E-ADDF-958FD7A71352}"/>
                </a:ext>
              </a:extLst>
            </p:cNvPr>
            <p:cNvSpPr/>
            <p:nvPr/>
          </p:nvSpPr>
          <p:spPr>
            <a:xfrm>
              <a:off x="354562" y="749539"/>
              <a:ext cx="7912361" cy="4450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81252A1-A666-023A-E1BE-3837AB63873D}"/>
                </a:ext>
              </a:extLst>
            </p:cNvPr>
            <p:cNvSpPr/>
            <p:nvPr/>
          </p:nvSpPr>
          <p:spPr>
            <a:xfrm>
              <a:off x="1668381" y="749536"/>
              <a:ext cx="5261028" cy="445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70" name="표 104">
            <a:extLst>
              <a:ext uri="{FF2B5EF4-FFF2-40B4-BE49-F238E27FC236}">
                <a16:creationId xmlns:a16="http://schemas.microsoft.com/office/drawing/2014/main" id="{90745645-3A17-F226-7A6F-2AF8B032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13684"/>
              </p:ext>
            </p:extLst>
          </p:nvPr>
        </p:nvGraphicFramePr>
        <p:xfrm>
          <a:off x="1668378" y="2419261"/>
          <a:ext cx="5261023" cy="24885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9181">
                  <a:extLst>
                    <a:ext uri="{9D8B030D-6E8A-4147-A177-3AD203B41FA5}">
                      <a16:colId xmlns:a16="http://schemas.microsoft.com/office/drawing/2014/main" val="2125998772"/>
                    </a:ext>
                  </a:extLst>
                </a:gridCol>
                <a:gridCol w="1044880">
                  <a:extLst>
                    <a:ext uri="{9D8B030D-6E8A-4147-A177-3AD203B41FA5}">
                      <a16:colId xmlns:a16="http://schemas.microsoft.com/office/drawing/2014/main" val="4041921406"/>
                    </a:ext>
                  </a:extLst>
                </a:gridCol>
                <a:gridCol w="455707">
                  <a:extLst>
                    <a:ext uri="{9D8B030D-6E8A-4147-A177-3AD203B41FA5}">
                      <a16:colId xmlns:a16="http://schemas.microsoft.com/office/drawing/2014/main" val="431413220"/>
                    </a:ext>
                  </a:extLst>
                </a:gridCol>
                <a:gridCol w="784863">
                  <a:extLst>
                    <a:ext uri="{9D8B030D-6E8A-4147-A177-3AD203B41FA5}">
                      <a16:colId xmlns:a16="http://schemas.microsoft.com/office/drawing/2014/main" val="1799883935"/>
                    </a:ext>
                  </a:extLst>
                </a:gridCol>
                <a:gridCol w="551898">
                  <a:extLst>
                    <a:ext uri="{9D8B030D-6E8A-4147-A177-3AD203B41FA5}">
                      <a16:colId xmlns:a16="http://schemas.microsoft.com/office/drawing/2014/main" val="3688313105"/>
                    </a:ext>
                  </a:extLst>
                </a:gridCol>
                <a:gridCol w="551898">
                  <a:extLst>
                    <a:ext uri="{9D8B030D-6E8A-4147-A177-3AD203B41FA5}">
                      <a16:colId xmlns:a16="http://schemas.microsoft.com/office/drawing/2014/main" val="3599419586"/>
                    </a:ext>
                  </a:extLst>
                </a:gridCol>
                <a:gridCol w="860031">
                  <a:extLst>
                    <a:ext uri="{9D8B030D-6E8A-4147-A177-3AD203B41FA5}">
                      <a16:colId xmlns:a16="http://schemas.microsoft.com/office/drawing/2014/main" val="1357591072"/>
                    </a:ext>
                  </a:extLst>
                </a:gridCol>
                <a:gridCol w="722565">
                  <a:extLst>
                    <a:ext uri="{9D8B030D-6E8A-4147-A177-3AD203B41FA5}">
                      <a16:colId xmlns:a16="http://schemas.microsoft.com/office/drawing/2014/main" val="925042678"/>
                    </a:ext>
                  </a:extLst>
                </a:gridCol>
              </a:tblGrid>
              <a:tr h="26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가입일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83024"/>
                  </a:ext>
                </a:extLst>
              </a:tr>
              <a:tr h="278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Clubbboy@naver.com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윤정호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010-4246-7729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21-05-23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21-05-23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5818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coffee@naver.com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신민경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010-7799-6426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0427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S_plus7@naver.com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유지수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010-7997-7521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41948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010-3328-9954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33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43601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24766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16086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2752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EAE7F9-B4A1-C625-8F42-76F31F9D14AF}"/>
              </a:ext>
            </a:extLst>
          </p:cNvPr>
          <p:cNvSpPr/>
          <p:nvPr/>
        </p:nvSpPr>
        <p:spPr>
          <a:xfrm>
            <a:off x="8592000" y="-9332"/>
            <a:ext cx="3600000" cy="686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670819-9658-956A-18A5-A865A1F875AE}"/>
              </a:ext>
            </a:extLst>
          </p:cNvPr>
          <p:cNvSpPr txBox="1"/>
          <p:nvPr/>
        </p:nvSpPr>
        <p:spPr>
          <a:xfrm>
            <a:off x="8722567" y="137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계획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979D6-5575-C8C1-AA94-8906D8196495}"/>
              </a:ext>
            </a:extLst>
          </p:cNvPr>
          <p:cNvSpPr txBox="1"/>
          <p:nvPr/>
        </p:nvSpPr>
        <p:spPr>
          <a:xfrm>
            <a:off x="252962" y="371023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콘텐츠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사용자관리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426A30-7530-2D71-9162-F3754F5D642F}"/>
              </a:ext>
            </a:extLst>
          </p:cNvPr>
          <p:cNvSpPr/>
          <p:nvPr/>
        </p:nvSpPr>
        <p:spPr>
          <a:xfrm>
            <a:off x="354558" y="737157"/>
            <a:ext cx="7912361" cy="243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69" name="그래픽 68">
            <a:extLst>
              <a:ext uri="{FF2B5EF4-FFF2-40B4-BE49-F238E27FC236}">
                <a16:creationId xmlns:a16="http://schemas.microsoft.com/office/drawing/2014/main" id="{BB3FD01E-0465-02CB-FD6E-A737FF52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014" y="1113899"/>
            <a:ext cx="755451" cy="276999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2B0257-64DC-80FF-0952-D539621CE3A8}"/>
              </a:ext>
            </a:extLst>
          </p:cNvPr>
          <p:cNvCxnSpPr/>
          <p:nvPr/>
        </p:nvCxnSpPr>
        <p:spPr>
          <a:xfrm>
            <a:off x="354562" y="1799974"/>
            <a:ext cx="791236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CEA24EE-F0E5-F605-B2AB-5CAA206F8A28}"/>
              </a:ext>
            </a:extLst>
          </p:cNvPr>
          <p:cNvGrpSpPr/>
          <p:nvPr/>
        </p:nvGrpSpPr>
        <p:grpSpPr>
          <a:xfrm>
            <a:off x="6167185" y="2070589"/>
            <a:ext cx="801241" cy="246221"/>
            <a:chOff x="6415662" y="2348884"/>
            <a:chExt cx="801241" cy="246221"/>
          </a:xfrm>
        </p:grpSpPr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5834D408-FC2A-53DE-8162-8E0AAD35F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8188" y="2387530"/>
              <a:ext cx="188715" cy="188715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35AC73E-C8E6-C20B-1FD4-DA338E4E1A41}"/>
                </a:ext>
              </a:extLst>
            </p:cNvPr>
            <p:cNvSpPr txBox="1"/>
            <p:nvPr/>
          </p:nvSpPr>
          <p:spPr>
            <a:xfrm>
              <a:off x="6415662" y="234888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검색하기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F0AD4ED-8F04-135F-8CE1-7BC2542AA47E}"/>
              </a:ext>
            </a:extLst>
          </p:cNvPr>
          <p:cNvSpPr txBox="1"/>
          <p:nvPr/>
        </p:nvSpPr>
        <p:spPr>
          <a:xfrm>
            <a:off x="1599270" y="1849775"/>
            <a:ext cx="1332416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solidFill>
                  <a:srgbClr val="0070C0"/>
                </a:solidFill>
              </a:rPr>
              <a:t>홈 </a:t>
            </a:r>
            <a:r>
              <a:rPr lang="en-US" altLang="ko-KR" sz="65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altLang="ko-KR" sz="650" dirty="0">
                <a:solidFill>
                  <a:srgbClr val="0070C0"/>
                </a:solidFill>
              </a:rPr>
              <a:t> </a:t>
            </a:r>
            <a:r>
              <a:rPr lang="ko-KR" altLang="en-US" sz="650" dirty="0">
                <a:solidFill>
                  <a:srgbClr val="0070C0"/>
                </a:solidFill>
              </a:rPr>
              <a:t>사용자관리</a:t>
            </a:r>
            <a:r>
              <a:rPr lang="ko-KR" altLang="en-US" sz="6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5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650" dirty="0">
                <a:solidFill>
                  <a:schemeClr val="bg2">
                    <a:lumMod val="25000"/>
                  </a:schemeClr>
                </a:solidFill>
              </a:rPr>
              <a:t>사용자관리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91DCB11-33B4-2C3B-8C9E-3A583726FFA3}"/>
              </a:ext>
            </a:extLst>
          </p:cNvPr>
          <p:cNvGrpSpPr/>
          <p:nvPr/>
        </p:nvGrpSpPr>
        <p:grpSpPr>
          <a:xfrm>
            <a:off x="1326008" y="1799974"/>
            <a:ext cx="298480" cy="338554"/>
            <a:chOff x="3450761" y="5578972"/>
            <a:chExt cx="298480" cy="33855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72D16FA-AE86-5514-4B5B-3A6D77B3E5D4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902A8D1-1A8A-56E9-B020-FFA70DFC10D2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41382387-0E13-BA9B-4A81-56656C63E54E}"/>
              </a:ext>
            </a:extLst>
          </p:cNvPr>
          <p:cNvGrpSpPr/>
          <p:nvPr/>
        </p:nvGrpSpPr>
        <p:grpSpPr>
          <a:xfrm>
            <a:off x="5927330" y="2016340"/>
            <a:ext cx="298480" cy="338554"/>
            <a:chOff x="3450761" y="5578972"/>
            <a:chExt cx="298480" cy="33855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4693822-1FEB-A718-65B0-7DC5A1064E10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2514244-552F-848D-6208-6756F41216DB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5935E05-3F5C-D257-649F-47D732CC6ADB}"/>
              </a:ext>
            </a:extLst>
          </p:cNvPr>
          <p:cNvGrpSpPr/>
          <p:nvPr/>
        </p:nvGrpSpPr>
        <p:grpSpPr>
          <a:xfrm>
            <a:off x="1326008" y="2320329"/>
            <a:ext cx="298480" cy="338554"/>
            <a:chOff x="3450761" y="5578972"/>
            <a:chExt cx="298480" cy="3385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F43E4A3-619C-2240-FF8B-00AB3D4D90FE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701F2C7-08E6-A2D0-1F75-78327C67EEC9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2693A93-760D-7838-DC28-79BEDCE8C4FE}"/>
              </a:ext>
            </a:extLst>
          </p:cNvPr>
          <p:cNvSpPr txBox="1"/>
          <p:nvPr/>
        </p:nvSpPr>
        <p:spPr>
          <a:xfrm>
            <a:off x="8773231" y="691180"/>
            <a:ext cx="3243177" cy="454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Breadcrumbs 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지난 경로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link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검색 버튼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클릭 시 왼쪽에 검색 창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on/off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Tables – data iterators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ysy_user_mst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ysy_qrp_mst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테이블 조인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그룹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자기보다 낮은 권한의 그룹을 가진 유저의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정보를 조회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추가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삭제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가능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70C0"/>
                </a:solidFill>
              </a:rPr>
              <a:t>Row </a:t>
            </a:r>
            <a:r>
              <a:rPr lang="ko-KR" altLang="en-US" sz="1000" dirty="0">
                <a:solidFill>
                  <a:srgbClr val="0070C0"/>
                </a:solidFill>
              </a:rPr>
              <a:t>더블 클릭 시 개인 속성 </a:t>
            </a:r>
            <a:r>
              <a:rPr lang="en-US" altLang="ko-KR" sz="1000" dirty="0">
                <a:solidFill>
                  <a:srgbClr val="0070C0"/>
                </a:solidFill>
              </a:rPr>
              <a:t>Dialogs </a:t>
            </a:r>
            <a:r>
              <a:rPr lang="ko-KR" altLang="en-US" sz="1000" dirty="0">
                <a:solidFill>
                  <a:srgbClr val="0070C0"/>
                </a:solidFill>
              </a:rPr>
              <a:t>창 뜸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0070C0"/>
                </a:solidFill>
              </a:rPr>
              <a:t>더블 클릭 또는 버튼 생성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탈퇴 버튼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Ysy_user_mst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테이블에서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isDel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변경 시킴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탈퇴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탈퇴일이 없으면 버튼 활성화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탈퇴일이 있으면 버튼 비활성화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E19668-6F30-4849-46E0-C00D6C229DA5}"/>
              </a:ext>
            </a:extLst>
          </p:cNvPr>
          <p:cNvSpPr txBox="1"/>
          <p:nvPr/>
        </p:nvSpPr>
        <p:spPr>
          <a:xfrm>
            <a:off x="2021494" y="1451426"/>
            <a:ext cx="457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7030A0"/>
                </a:solidFill>
              </a:rPr>
              <a:t>     </a:t>
            </a:r>
            <a:r>
              <a:rPr lang="ko-KR" altLang="en-US" sz="1100" dirty="0">
                <a:solidFill>
                  <a:srgbClr val="7030A0"/>
                </a:solidFill>
              </a:rPr>
              <a:t>사용자관리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상품관리 정산관리 예약관리 매장분석 캘린더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57C946-3EDC-942E-2A27-8CDDA6985B5E}"/>
              </a:ext>
            </a:extLst>
          </p:cNvPr>
          <p:cNvSpPr txBox="1"/>
          <p:nvPr/>
        </p:nvSpPr>
        <p:spPr>
          <a:xfrm>
            <a:off x="4583259" y="749531"/>
            <a:ext cx="245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∨  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 회원가입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3395E29-BDC0-0079-89D9-651A90762279}"/>
              </a:ext>
            </a:extLst>
          </p:cNvPr>
          <p:cNvGrpSpPr/>
          <p:nvPr/>
        </p:nvGrpSpPr>
        <p:grpSpPr>
          <a:xfrm>
            <a:off x="1668381" y="1543662"/>
            <a:ext cx="162207" cy="111450"/>
            <a:chOff x="4906750" y="5478317"/>
            <a:chExt cx="162207" cy="190965"/>
          </a:xfrm>
          <a:solidFill>
            <a:schemeClr val="bg2">
              <a:lumMod val="25000"/>
            </a:schemeClr>
          </a:solidFill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E00607E-9A90-42AA-FE5B-626A49719246}"/>
                </a:ext>
              </a:extLst>
            </p:cNvPr>
            <p:cNvSpPr/>
            <p:nvPr/>
          </p:nvSpPr>
          <p:spPr>
            <a:xfrm>
              <a:off x="4906750" y="5478317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FF19091-B107-89AF-0FB0-B7F8EEA4E142}"/>
                </a:ext>
              </a:extLst>
            </p:cNvPr>
            <p:cNvSpPr/>
            <p:nvPr/>
          </p:nvSpPr>
          <p:spPr>
            <a:xfrm>
              <a:off x="4906750" y="5549689"/>
              <a:ext cx="162207" cy="48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7E4BF3F-3860-49BA-1602-85175806044A}"/>
                </a:ext>
              </a:extLst>
            </p:cNvPr>
            <p:cNvSpPr/>
            <p:nvPr/>
          </p:nvSpPr>
          <p:spPr>
            <a:xfrm>
              <a:off x="4906750" y="5621061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B6F10F7-1722-8A1B-0770-F56849A3C4F7}"/>
              </a:ext>
            </a:extLst>
          </p:cNvPr>
          <p:cNvGrpSpPr/>
          <p:nvPr/>
        </p:nvGrpSpPr>
        <p:grpSpPr>
          <a:xfrm>
            <a:off x="1668377" y="788416"/>
            <a:ext cx="741943" cy="156953"/>
            <a:chOff x="4392875" y="3314700"/>
            <a:chExt cx="1080630" cy="228600"/>
          </a:xfrm>
        </p:grpSpPr>
        <p:pic>
          <p:nvPicPr>
            <p:cNvPr id="152" name="그래픽 151">
              <a:extLst>
                <a:ext uri="{FF2B5EF4-FFF2-40B4-BE49-F238E27FC236}">
                  <a16:creationId xmlns:a16="http://schemas.microsoft.com/office/drawing/2014/main" id="{39814123-360D-A0C5-AA63-EBD70E0D9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875" y="3314700"/>
              <a:ext cx="228600" cy="228600"/>
            </a:xfrm>
            <a:prstGeom prst="rect">
              <a:avLst/>
            </a:prstGeom>
          </p:spPr>
        </p:pic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071556E7-B433-1B23-B968-6671DD902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18890" y="3314700"/>
              <a:ext cx="228600" cy="228600"/>
            </a:xfrm>
            <a:prstGeom prst="rect">
              <a:avLst/>
            </a:prstGeom>
          </p:spPr>
        </p:pic>
        <p:pic>
          <p:nvPicPr>
            <p:cNvPr id="154" name="그래픽 153">
              <a:extLst>
                <a:ext uri="{FF2B5EF4-FFF2-40B4-BE49-F238E27FC236}">
                  <a16:creationId xmlns:a16="http://schemas.microsoft.com/office/drawing/2014/main" id="{27058EC0-0A50-48F0-262E-791D2A17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4905" y="3314700"/>
              <a:ext cx="228600" cy="228600"/>
            </a:xfrm>
            <a:prstGeom prst="rect">
              <a:avLst/>
            </a:prstGeom>
          </p:spPr>
        </p:pic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8F3AA609-0F1C-0D98-831E-AA0A5FA1962F}"/>
              </a:ext>
            </a:extLst>
          </p:cNvPr>
          <p:cNvGrpSpPr/>
          <p:nvPr/>
        </p:nvGrpSpPr>
        <p:grpSpPr>
          <a:xfrm>
            <a:off x="6771546" y="2677726"/>
            <a:ext cx="298480" cy="338554"/>
            <a:chOff x="3450761" y="5578972"/>
            <a:chExt cx="298480" cy="33855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8FDBBE6-2BDD-A5A6-9F36-0D3D24A0A837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154DB2-55EC-DB65-52CF-828F060782D4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5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880C6C4-4423-E703-AFE5-126AD75957A7}"/>
              </a:ext>
            </a:extLst>
          </p:cNvPr>
          <p:cNvGrpSpPr/>
          <p:nvPr/>
        </p:nvGrpSpPr>
        <p:grpSpPr>
          <a:xfrm>
            <a:off x="5362466" y="2805781"/>
            <a:ext cx="892557" cy="1056243"/>
            <a:chOff x="5201028" y="2799642"/>
            <a:chExt cx="892557" cy="1056243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95ADA96-5EEF-29BA-0FCA-D163BF783F83}"/>
                </a:ext>
              </a:extLst>
            </p:cNvPr>
            <p:cNvSpPr/>
            <p:nvPr/>
          </p:nvSpPr>
          <p:spPr>
            <a:xfrm>
              <a:off x="5202875" y="2799642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Admin   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2B4EF60-BCE2-65BA-7F8B-007932A5531D}"/>
                </a:ext>
              </a:extLst>
            </p:cNvPr>
            <p:cNvSpPr/>
            <p:nvPr/>
          </p:nvSpPr>
          <p:spPr>
            <a:xfrm>
              <a:off x="5202875" y="3098895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Manager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E433623-1377-B4D5-162E-8D01043C78A9}"/>
                </a:ext>
              </a:extLst>
            </p:cNvPr>
            <p:cNvSpPr/>
            <p:nvPr/>
          </p:nvSpPr>
          <p:spPr>
            <a:xfrm>
              <a:off x="5201028" y="3396299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Manager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4BBC2BA-5029-D274-8B25-B0C21800F65B}"/>
                </a:ext>
              </a:extLst>
            </p:cNvPr>
            <p:cNvSpPr/>
            <p:nvPr/>
          </p:nvSpPr>
          <p:spPr>
            <a:xfrm>
              <a:off x="5209003" y="3693703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User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              ∨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471D52F-BDDF-42C4-4AF4-59EC3E32C41B}"/>
              </a:ext>
            </a:extLst>
          </p:cNvPr>
          <p:cNvGrpSpPr/>
          <p:nvPr/>
        </p:nvGrpSpPr>
        <p:grpSpPr>
          <a:xfrm>
            <a:off x="6017945" y="2681819"/>
            <a:ext cx="298480" cy="338554"/>
            <a:chOff x="3450761" y="5578972"/>
            <a:chExt cx="298480" cy="338554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9E6DAC8-3F42-6922-70A7-4D298735EE0A}"/>
                </a:ext>
              </a:extLst>
            </p:cNvPr>
            <p:cNvSpPr/>
            <p:nvPr/>
          </p:nvSpPr>
          <p:spPr>
            <a:xfrm>
              <a:off x="3458950" y="5607198"/>
              <a:ext cx="282102" cy="2821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D665A77-DB96-AFDF-9F7F-1211A58AE8EF}"/>
                </a:ext>
              </a:extLst>
            </p:cNvPr>
            <p:cNvSpPr txBox="1"/>
            <p:nvPr/>
          </p:nvSpPr>
          <p:spPr>
            <a:xfrm>
              <a:off x="3450761" y="55789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4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E5F3A76-3E7C-6BB1-7FF4-137E3E82BB02}"/>
              </a:ext>
            </a:extLst>
          </p:cNvPr>
          <p:cNvSpPr/>
          <p:nvPr/>
        </p:nvSpPr>
        <p:spPr>
          <a:xfrm flipV="1">
            <a:off x="2481395" y="1768061"/>
            <a:ext cx="763675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0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081E89-706E-E647-15F0-B0675EAD9C0F}"/>
              </a:ext>
            </a:extLst>
          </p:cNvPr>
          <p:cNvGrpSpPr/>
          <p:nvPr/>
        </p:nvGrpSpPr>
        <p:grpSpPr>
          <a:xfrm>
            <a:off x="354554" y="749534"/>
            <a:ext cx="7912361" cy="4450706"/>
            <a:chOff x="354562" y="749536"/>
            <a:chExt cx="7912361" cy="4450706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F512493-CB3F-0F6E-ADDF-958FD7A71352}"/>
                </a:ext>
              </a:extLst>
            </p:cNvPr>
            <p:cNvSpPr/>
            <p:nvPr/>
          </p:nvSpPr>
          <p:spPr>
            <a:xfrm>
              <a:off x="354562" y="749539"/>
              <a:ext cx="7912361" cy="4450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81252A1-A666-023A-E1BE-3837AB63873D}"/>
                </a:ext>
              </a:extLst>
            </p:cNvPr>
            <p:cNvSpPr/>
            <p:nvPr/>
          </p:nvSpPr>
          <p:spPr>
            <a:xfrm>
              <a:off x="1668381" y="749536"/>
              <a:ext cx="5261028" cy="445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3FB428-0BEF-C5F4-6092-03A9AA2A641C}"/>
              </a:ext>
            </a:extLst>
          </p:cNvPr>
          <p:cNvSpPr/>
          <p:nvPr/>
        </p:nvSpPr>
        <p:spPr>
          <a:xfrm>
            <a:off x="354553" y="1813780"/>
            <a:ext cx="1241857" cy="3386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EAE7F9-B4A1-C625-8F42-76F31F9D14AF}"/>
              </a:ext>
            </a:extLst>
          </p:cNvPr>
          <p:cNvSpPr/>
          <p:nvPr/>
        </p:nvSpPr>
        <p:spPr>
          <a:xfrm>
            <a:off x="8592000" y="-9332"/>
            <a:ext cx="3600000" cy="686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670819-9658-956A-18A5-A865A1F875AE}"/>
              </a:ext>
            </a:extLst>
          </p:cNvPr>
          <p:cNvSpPr txBox="1"/>
          <p:nvPr/>
        </p:nvSpPr>
        <p:spPr>
          <a:xfrm>
            <a:off x="8722567" y="137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계획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979D6-5575-C8C1-AA94-8906D8196495}"/>
              </a:ext>
            </a:extLst>
          </p:cNvPr>
          <p:cNvSpPr txBox="1"/>
          <p:nvPr/>
        </p:nvSpPr>
        <p:spPr>
          <a:xfrm>
            <a:off x="252962" y="371023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콘텐츠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사용자관리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426A30-7530-2D71-9162-F3754F5D642F}"/>
              </a:ext>
            </a:extLst>
          </p:cNvPr>
          <p:cNvSpPr/>
          <p:nvPr/>
        </p:nvSpPr>
        <p:spPr>
          <a:xfrm>
            <a:off x="354558" y="737157"/>
            <a:ext cx="7912361" cy="243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69" name="그래픽 68">
            <a:extLst>
              <a:ext uri="{FF2B5EF4-FFF2-40B4-BE49-F238E27FC236}">
                <a16:creationId xmlns:a16="http://schemas.microsoft.com/office/drawing/2014/main" id="{BB3FD01E-0465-02CB-FD6E-A737FF52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014" y="1113899"/>
            <a:ext cx="755451" cy="276999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2B0257-64DC-80FF-0952-D539621CE3A8}"/>
              </a:ext>
            </a:extLst>
          </p:cNvPr>
          <p:cNvCxnSpPr/>
          <p:nvPr/>
        </p:nvCxnSpPr>
        <p:spPr>
          <a:xfrm>
            <a:off x="354562" y="1799974"/>
            <a:ext cx="791236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CEA24EE-F0E5-F605-B2AB-5CAA206F8A28}"/>
              </a:ext>
            </a:extLst>
          </p:cNvPr>
          <p:cNvGrpSpPr/>
          <p:nvPr/>
        </p:nvGrpSpPr>
        <p:grpSpPr>
          <a:xfrm>
            <a:off x="6167185" y="2070589"/>
            <a:ext cx="801241" cy="246221"/>
            <a:chOff x="6415662" y="2348884"/>
            <a:chExt cx="801241" cy="246221"/>
          </a:xfrm>
        </p:grpSpPr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5834D408-FC2A-53DE-8162-8E0AAD35F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8188" y="2387530"/>
              <a:ext cx="188715" cy="188715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35AC73E-C8E6-C20B-1FD4-DA338E4E1A41}"/>
                </a:ext>
              </a:extLst>
            </p:cNvPr>
            <p:cNvSpPr txBox="1"/>
            <p:nvPr/>
          </p:nvSpPr>
          <p:spPr>
            <a:xfrm>
              <a:off x="6415662" y="234888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검색하기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F0AD4ED-8F04-135F-8CE1-7BC2542AA47E}"/>
              </a:ext>
            </a:extLst>
          </p:cNvPr>
          <p:cNvSpPr txBox="1"/>
          <p:nvPr/>
        </p:nvSpPr>
        <p:spPr>
          <a:xfrm>
            <a:off x="1599270" y="1849775"/>
            <a:ext cx="1332416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solidFill>
                  <a:srgbClr val="0070C0"/>
                </a:solidFill>
              </a:rPr>
              <a:t>홈 </a:t>
            </a:r>
            <a:r>
              <a:rPr lang="en-US" altLang="ko-KR" sz="65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altLang="ko-KR" sz="650" dirty="0">
                <a:solidFill>
                  <a:srgbClr val="0070C0"/>
                </a:solidFill>
              </a:rPr>
              <a:t> </a:t>
            </a:r>
            <a:r>
              <a:rPr lang="ko-KR" altLang="en-US" sz="650" dirty="0">
                <a:solidFill>
                  <a:srgbClr val="0070C0"/>
                </a:solidFill>
              </a:rPr>
              <a:t>사용자관리</a:t>
            </a:r>
            <a:r>
              <a:rPr lang="ko-KR" altLang="en-US" sz="6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5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650" dirty="0">
                <a:solidFill>
                  <a:schemeClr val="bg2">
                    <a:lumMod val="25000"/>
                  </a:schemeClr>
                </a:solidFill>
              </a:rPr>
              <a:t>사용자관리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57C946-3EDC-942E-2A27-8CDDA6985B5E}"/>
              </a:ext>
            </a:extLst>
          </p:cNvPr>
          <p:cNvSpPr txBox="1"/>
          <p:nvPr/>
        </p:nvSpPr>
        <p:spPr>
          <a:xfrm>
            <a:off x="4583259" y="749531"/>
            <a:ext cx="245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∨  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 회원가입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3395E29-BDC0-0079-89D9-651A90762279}"/>
              </a:ext>
            </a:extLst>
          </p:cNvPr>
          <p:cNvGrpSpPr/>
          <p:nvPr/>
        </p:nvGrpSpPr>
        <p:grpSpPr>
          <a:xfrm>
            <a:off x="1668381" y="1543662"/>
            <a:ext cx="162207" cy="111450"/>
            <a:chOff x="4906750" y="5478317"/>
            <a:chExt cx="162207" cy="190965"/>
          </a:xfrm>
          <a:solidFill>
            <a:schemeClr val="bg2">
              <a:lumMod val="25000"/>
            </a:schemeClr>
          </a:solidFill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E00607E-9A90-42AA-FE5B-626A49719246}"/>
                </a:ext>
              </a:extLst>
            </p:cNvPr>
            <p:cNvSpPr/>
            <p:nvPr/>
          </p:nvSpPr>
          <p:spPr>
            <a:xfrm>
              <a:off x="4906750" y="5478317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FF19091-B107-89AF-0FB0-B7F8EEA4E142}"/>
                </a:ext>
              </a:extLst>
            </p:cNvPr>
            <p:cNvSpPr/>
            <p:nvPr/>
          </p:nvSpPr>
          <p:spPr>
            <a:xfrm>
              <a:off x="4906750" y="5549689"/>
              <a:ext cx="162207" cy="48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7E4BF3F-3860-49BA-1602-85175806044A}"/>
                </a:ext>
              </a:extLst>
            </p:cNvPr>
            <p:cNvSpPr/>
            <p:nvPr/>
          </p:nvSpPr>
          <p:spPr>
            <a:xfrm>
              <a:off x="4906750" y="5621061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B6F10F7-1722-8A1B-0770-F56849A3C4F7}"/>
              </a:ext>
            </a:extLst>
          </p:cNvPr>
          <p:cNvGrpSpPr/>
          <p:nvPr/>
        </p:nvGrpSpPr>
        <p:grpSpPr>
          <a:xfrm>
            <a:off x="1668377" y="788416"/>
            <a:ext cx="741943" cy="156953"/>
            <a:chOff x="4392875" y="3314700"/>
            <a:chExt cx="1080630" cy="228600"/>
          </a:xfrm>
        </p:grpSpPr>
        <p:pic>
          <p:nvPicPr>
            <p:cNvPr id="152" name="그래픽 151">
              <a:extLst>
                <a:ext uri="{FF2B5EF4-FFF2-40B4-BE49-F238E27FC236}">
                  <a16:creationId xmlns:a16="http://schemas.microsoft.com/office/drawing/2014/main" id="{39814123-360D-A0C5-AA63-EBD70E0D9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875" y="3314700"/>
              <a:ext cx="228600" cy="228600"/>
            </a:xfrm>
            <a:prstGeom prst="rect">
              <a:avLst/>
            </a:prstGeom>
          </p:spPr>
        </p:pic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071556E7-B433-1B23-B968-6671DD902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18890" y="3314700"/>
              <a:ext cx="228600" cy="228600"/>
            </a:xfrm>
            <a:prstGeom prst="rect">
              <a:avLst/>
            </a:prstGeom>
          </p:spPr>
        </p:pic>
        <p:pic>
          <p:nvPicPr>
            <p:cNvPr id="154" name="그래픽 153">
              <a:extLst>
                <a:ext uri="{FF2B5EF4-FFF2-40B4-BE49-F238E27FC236}">
                  <a16:creationId xmlns:a16="http://schemas.microsoft.com/office/drawing/2014/main" id="{27058EC0-0A50-48F0-262E-791D2A17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4905" y="3314700"/>
              <a:ext cx="228600" cy="228600"/>
            </a:xfrm>
            <a:prstGeom prst="rect">
              <a:avLst/>
            </a:prstGeom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46ED489-0FAC-9665-A37C-0CA2FDC44F02}"/>
              </a:ext>
            </a:extLst>
          </p:cNvPr>
          <p:cNvCxnSpPr/>
          <p:nvPr/>
        </p:nvCxnSpPr>
        <p:spPr>
          <a:xfrm>
            <a:off x="1597840" y="1813780"/>
            <a:ext cx="0" cy="33864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130F7D-6E9C-D8C9-D1D9-55D71A563924}"/>
              </a:ext>
            </a:extLst>
          </p:cNvPr>
          <p:cNvSpPr txBox="1"/>
          <p:nvPr/>
        </p:nvSpPr>
        <p:spPr>
          <a:xfrm>
            <a:off x="370274" y="1886463"/>
            <a:ext cx="875561" cy="2212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b="1" dirty="0">
                <a:solidFill>
                  <a:schemeClr val="bg2">
                    <a:lumMod val="25000"/>
                  </a:schemeClr>
                </a:solidFill>
              </a:rPr>
              <a:t>정렬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이름순    </a:t>
            </a:r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그룹순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일자순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b="1" dirty="0">
                <a:solidFill>
                  <a:schemeClr val="bg2">
                    <a:lumMod val="25000"/>
                  </a:schemeClr>
                </a:solidFill>
              </a:rPr>
              <a:t>필터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Admin  Manager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Staff     User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개월   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개월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7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700" b="1" dirty="0">
                <a:solidFill>
                  <a:schemeClr val="bg2">
                    <a:lumMod val="25000"/>
                  </a:schemeClr>
                </a:solidFill>
              </a:rPr>
              <a:t>기간별</a:t>
            </a:r>
            <a:endParaRPr lang="en-US" altLang="ko-KR" sz="7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C849F5-2CE5-2A6D-E306-8ADA1DB4C89A}"/>
              </a:ext>
            </a:extLst>
          </p:cNvPr>
          <p:cNvSpPr/>
          <p:nvPr/>
        </p:nvSpPr>
        <p:spPr>
          <a:xfrm>
            <a:off x="458706" y="4090520"/>
            <a:ext cx="884582" cy="1621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2021-04-28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FE2C028-AA74-1C1B-7CB3-0BA05A66FD67}"/>
              </a:ext>
            </a:extLst>
          </p:cNvPr>
          <p:cNvSpPr/>
          <p:nvPr/>
        </p:nvSpPr>
        <p:spPr>
          <a:xfrm>
            <a:off x="458706" y="4399091"/>
            <a:ext cx="884582" cy="1621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2022-04-29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EFAB43-C796-7D33-B306-9B5E632E621F}"/>
              </a:ext>
            </a:extLst>
          </p:cNvPr>
          <p:cNvSpPr txBox="1"/>
          <p:nvPr/>
        </p:nvSpPr>
        <p:spPr>
          <a:xfrm>
            <a:off x="753380" y="4218848"/>
            <a:ext cx="2829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~</a:t>
            </a:r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9712286D-14BA-8A7B-E65B-CB2B8DF853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478" y="2199105"/>
            <a:ext cx="416823" cy="171633"/>
          </a:xfrm>
          <a:prstGeom prst="rect">
            <a:avLst/>
          </a:prstGeom>
        </p:spPr>
      </p:pic>
      <p:pic>
        <p:nvPicPr>
          <p:cNvPr id="61" name="그래픽 60">
            <a:extLst>
              <a:ext uri="{FF2B5EF4-FFF2-40B4-BE49-F238E27FC236}">
                <a16:creationId xmlns:a16="http://schemas.microsoft.com/office/drawing/2014/main" id="{8E826AB2-3F1B-B36B-D1E0-5AA1DE44A4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1904" y="4740980"/>
            <a:ext cx="416823" cy="1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C18E88-41C1-4E09-60DB-33DC1C0CD61C}"/>
              </a:ext>
            </a:extLst>
          </p:cNvPr>
          <p:cNvSpPr txBox="1"/>
          <p:nvPr/>
        </p:nvSpPr>
        <p:spPr>
          <a:xfrm>
            <a:off x="962634" y="4719074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E4CBCFD4-8527-880F-B3EB-74A5212BA7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7467" y="4738760"/>
            <a:ext cx="463460" cy="17163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DDC1F7C-47A8-A5BC-64D4-6BADF10D84B2}"/>
              </a:ext>
            </a:extLst>
          </p:cNvPr>
          <p:cNvSpPr txBox="1"/>
          <p:nvPr/>
        </p:nvSpPr>
        <p:spPr>
          <a:xfrm>
            <a:off x="425042" y="4707662"/>
            <a:ext cx="49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초기화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B9356AE-022C-B60E-7C59-988448C7BB1F}"/>
              </a:ext>
            </a:extLst>
          </p:cNvPr>
          <p:cNvSpPr/>
          <p:nvPr/>
        </p:nvSpPr>
        <p:spPr>
          <a:xfrm>
            <a:off x="6167185" y="2049830"/>
            <a:ext cx="831319" cy="27615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166925-388C-205E-BB21-ABA8349CD2D2}"/>
              </a:ext>
            </a:extLst>
          </p:cNvPr>
          <p:cNvSpPr/>
          <p:nvPr/>
        </p:nvSpPr>
        <p:spPr>
          <a:xfrm>
            <a:off x="252962" y="1768061"/>
            <a:ext cx="1415403" cy="3524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D78A9-D542-F7CB-18DA-60E454C6920D}"/>
              </a:ext>
            </a:extLst>
          </p:cNvPr>
          <p:cNvSpPr txBox="1"/>
          <p:nvPr/>
        </p:nvSpPr>
        <p:spPr>
          <a:xfrm>
            <a:off x="683561" y="14214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4" name="표 104">
            <a:extLst>
              <a:ext uri="{FF2B5EF4-FFF2-40B4-BE49-F238E27FC236}">
                <a16:creationId xmlns:a16="http://schemas.microsoft.com/office/drawing/2014/main" id="{74FDE395-A50D-2E39-3026-8028D0200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74830"/>
              </p:ext>
            </p:extLst>
          </p:nvPr>
        </p:nvGraphicFramePr>
        <p:xfrm>
          <a:off x="1668378" y="2419261"/>
          <a:ext cx="5261023" cy="24885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9181">
                  <a:extLst>
                    <a:ext uri="{9D8B030D-6E8A-4147-A177-3AD203B41FA5}">
                      <a16:colId xmlns:a16="http://schemas.microsoft.com/office/drawing/2014/main" val="2125998772"/>
                    </a:ext>
                  </a:extLst>
                </a:gridCol>
                <a:gridCol w="1044880">
                  <a:extLst>
                    <a:ext uri="{9D8B030D-6E8A-4147-A177-3AD203B41FA5}">
                      <a16:colId xmlns:a16="http://schemas.microsoft.com/office/drawing/2014/main" val="4041921406"/>
                    </a:ext>
                  </a:extLst>
                </a:gridCol>
                <a:gridCol w="455707">
                  <a:extLst>
                    <a:ext uri="{9D8B030D-6E8A-4147-A177-3AD203B41FA5}">
                      <a16:colId xmlns:a16="http://schemas.microsoft.com/office/drawing/2014/main" val="431413220"/>
                    </a:ext>
                  </a:extLst>
                </a:gridCol>
                <a:gridCol w="784863">
                  <a:extLst>
                    <a:ext uri="{9D8B030D-6E8A-4147-A177-3AD203B41FA5}">
                      <a16:colId xmlns:a16="http://schemas.microsoft.com/office/drawing/2014/main" val="1799883935"/>
                    </a:ext>
                  </a:extLst>
                </a:gridCol>
                <a:gridCol w="551898">
                  <a:extLst>
                    <a:ext uri="{9D8B030D-6E8A-4147-A177-3AD203B41FA5}">
                      <a16:colId xmlns:a16="http://schemas.microsoft.com/office/drawing/2014/main" val="3688313105"/>
                    </a:ext>
                  </a:extLst>
                </a:gridCol>
                <a:gridCol w="551898">
                  <a:extLst>
                    <a:ext uri="{9D8B030D-6E8A-4147-A177-3AD203B41FA5}">
                      <a16:colId xmlns:a16="http://schemas.microsoft.com/office/drawing/2014/main" val="3599419586"/>
                    </a:ext>
                  </a:extLst>
                </a:gridCol>
                <a:gridCol w="860031">
                  <a:extLst>
                    <a:ext uri="{9D8B030D-6E8A-4147-A177-3AD203B41FA5}">
                      <a16:colId xmlns:a16="http://schemas.microsoft.com/office/drawing/2014/main" val="1357591072"/>
                    </a:ext>
                  </a:extLst>
                </a:gridCol>
                <a:gridCol w="722565">
                  <a:extLst>
                    <a:ext uri="{9D8B030D-6E8A-4147-A177-3AD203B41FA5}">
                      <a16:colId xmlns:a16="http://schemas.microsoft.com/office/drawing/2014/main" val="925042678"/>
                    </a:ext>
                  </a:extLst>
                </a:gridCol>
              </a:tblGrid>
              <a:tr h="26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가입일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83024"/>
                  </a:ext>
                </a:extLst>
              </a:tr>
              <a:tr h="278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Clubbboy@naver.com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윤정호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010-4246-7729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21-05-23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21-05-23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5818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coffee@naver.com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신민경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010-7799-6426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0427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S_plus7@naver.com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유지수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010-7997-7521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41948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010-3328-9954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탈퇴하기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33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43601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24766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16086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27521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:a16="http://schemas.microsoft.com/office/drawing/2014/main" id="{3C8114A6-7B3B-0055-10FA-FC6F9FE89CF8}"/>
              </a:ext>
            </a:extLst>
          </p:cNvPr>
          <p:cNvGrpSpPr/>
          <p:nvPr/>
        </p:nvGrpSpPr>
        <p:grpSpPr>
          <a:xfrm>
            <a:off x="5362466" y="2805781"/>
            <a:ext cx="892557" cy="1056243"/>
            <a:chOff x="5201028" y="2799642"/>
            <a:chExt cx="892557" cy="105624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3B51B24-C6CF-CD4A-9CDD-A1E8A13EE853}"/>
                </a:ext>
              </a:extLst>
            </p:cNvPr>
            <p:cNvSpPr/>
            <p:nvPr/>
          </p:nvSpPr>
          <p:spPr>
            <a:xfrm>
              <a:off x="5202875" y="2799642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Admin   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DABAF20-3BD9-D1B2-069D-E2BB94A7BD15}"/>
                </a:ext>
              </a:extLst>
            </p:cNvPr>
            <p:cNvSpPr/>
            <p:nvPr/>
          </p:nvSpPr>
          <p:spPr>
            <a:xfrm>
              <a:off x="5202875" y="3098895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Manager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854CF51-2AE4-8A90-9AA1-E3ABFC400A62}"/>
                </a:ext>
              </a:extLst>
            </p:cNvPr>
            <p:cNvSpPr/>
            <p:nvPr/>
          </p:nvSpPr>
          <p:spPr>
            <a:xfrm>
              <a:off x="5201028" y="3396299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Manager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1A4E425-CC95-B262-DF80-B3D16436611C}"/>
                </a:ext>
              </a:extLst>
            </p:cNvPr>
            <p:cNvSpPr/>
            <p:nvPr/>
          </p:nvSpPr>
          <p:spPr>
            <a:xfrm>
              <a:off x="5209003" y="3693703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User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              ∨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FC30D8A-E468-6165-7D23-66D6001180CE}"/>
              </a:ext>
            </a:extLst>
          </p:cNvPr>
          <p:cNvSpPr txBox="1"/>
          <p:nvPr/>
        </p:nvSpPr>
        <p:spPr>
          <a:xfrm>
            <a:off x="8773231" y="691180"/>
            <a:ext cx="3243177" cy="70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검색하기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정렬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필터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기간별로 지정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A84AB9-2F69-74B7-8775-E212759134BC}"/>
              </a:ext>
            </a:extLst>
          </p:cNvPr>
          <p:cNvSpPr txBox="1"/>
          <p:nvPr/>
        </p:nvSpPr>
        <p:spPr>
          <a:xfrm>
            <a:off x="2021494" y="1451426"/>
            <a:ext cx="457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7030A0"/>
                </a:solidFill>
              </a:rPr>
              <a:t>     </a:t>
            </a:r>
            <a:r>
              <a:rPr lang="ko-KR" altLang="en-US" sz="1100" dirty="0">
                <a:solidFill>
                  <a:srgbClr val="7030A0"/>
                </a:solidFill>
              </a:rPr>
              <a:t>사용자관리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상품관리 정산관리 예약관리 매장분석 캘린더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DFB49BE-9FEE-47BB-3823-39C83DEF12A5}"/>
              </a:ext>
            </a:extLst>
          </p:cNvPr>
          <p:cNvSpPr/>
          <p:nvPr/>
        </p:nvSpPr>
        <p:spPr>
          <a:xfrm flipV="1">
            <a:off x="2481395" y="1768061"/>
            <a:ext cx="763675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3B5B4D-F3B6-E5B9-5E55-62B768EF00D9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flipH="1">
            <a:off x="1668365" y="2187909"/>
            <a:ext cx="4498820" cy="1342357"/>
          </a:xfrm>
          <a:prstGeom prst="line">
            <a:avLst/>
          </a:prstGeom>
          <a:ln w="19050">
            <a:solidFill>
              <a:srgbClr val="FF0000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1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B0E69C3D-705B-58FE-1002-14FC5EF6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4" y="737157"/>
            <a:ext cx="4553434" cy="2550988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EAE7F9-B4A1-C625-8F42-76F31F9D14AF}"/>
              </a:ext>
            </a:extLst>
          </p:cNvPr>
          <p:cNvSpPr/>
          <p:nvPr/>
        </p:nvSpPr>
        <p:spPr>
          <a:xfrm>
            <a:off x="8592000" y="-9332"/>
            <a:ext cx="3600000" cy="686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670819-9658-956A-18A5-A865A1F875AE}"/>
              </a:ext>
            </a:extLst>
          </p:cNvPr>
          <p:cNvSpPr txBox="1"/>
          <p:nvPr/>
        </p:nvSpPr>
        <p:spPr>
          <a:xfrm>
            <a:off x="8722567" y="137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계획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979D6-5575-C8C1-AA94-8906D8196495}"/>
              </a:ext>
            </a:extLst>
          </p:cNvPr>
          <p:cNvSpPr txBox="1"/>
          <p:nvPr/>
        </p:nvSpPr>
        <p:spPr>
          <a:xfrm>
            <a:off x="252962" y="371023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콘텐츠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사용자관리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7EA40A-0E55-4652-82F7-277D12554B76}"/>
              </a:ext>
            </a:extLst>
          </p:cNvPr>
          <p:cNvSpPr txBox="1"/>
          <p:nvPr/>
        </p:nvSpPr>
        <p:spPr>
          <a:xfrm>
            <a:off x="8773231" y="691180"/>
            <a:ext cx="3243177" cy="51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Dialogs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Ysy_private_roles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테이블 설정 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58FA0D-3815-D512-C3D3-A59D5368FD89}"/>
              </a:ext>
            </a:extLst>
          </p:cNvPr>
          <p:cNvSpPr/>
          <p:nvPr/>
        </p:nvSpPr>
        <p:spPr>
          <a:xfrm>
            <a:off x="2336923" y="3577346"/>
            <a:ext cx="5861601" cy="2909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1978A6-09CD-97EF-9BB6-A98ED084F7E7}"/>
              </a:ext>
            </a:extLst>
          </p:cNvPr>
          <p:cNvCxnSpPr>
            <a:cxnSpLocks/>
            <a:stCxn id="5" idx="0"/>
            <a:endCxn id="17" idx="3"/>
          </p:cNvCxnSpPr>
          <p:nvPr/>
        </p:nvCxnSpPr>
        <p:spPr>
          <a:xfrm flipH="1" flipV="1">
            <a:off x="4247967" y="2471248"/>
            <a:ext cx="1019757" cy="1106098"/>
          </a:xfrm>
          <a:prstGeom prst="line">
            <a:avLst/>
          </a:prstGeom>
          <a:ln w="19050">
            <a:solidFill>
              <a:srgbClr val="FF0000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2533A7C-D1A3-6E4E-B3E5-CCA015A27AA4}"/>
              </a:ext>
            </a:extLst>
          </p:cNvPr>
          <p:cNvSpPr txBox="1"/>
          <p:nvPr/>
        </p:nvSpPr>
        <p:spPr>
          <a:xfrm>
            <a:off x="2614251" y="3739807"/>
            <a:ext cx="5340747" cy="129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Id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clubbboy@naver.com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메뉴 별 권한 관리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메뉴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ID                  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메뉴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Name                 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메뉴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private roles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166925-388C-205E-BB21-ABA8349CD2D2}"/>
              </a:ext>
            </a:extLst>
          </p:cNvPr>
          <p:cNvSpPr/>
          <p:nvPr/>
        </p:nvSpPr>
        <p:spPr>
          <a:xfrm>
            <a:off x="1002093" y="2356314"/>
            <a:ext cx="3245874" cy="2298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FA8A58-D12A-8AEA-7195-5372B4350C0F}"/>
              </a:ext>
            </a:extLst>
          </p:cNvPr>
          <p:cNvSpPr txBox="1"/>
          <p:nvPr/>
        </p:nvSpPr>
        <p:spPr>
          <a:xfrm>
            <a:off x="4387105" y="3780067"/>
            <a:ext cx="215571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Group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User	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∨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E57DAE-6D17-741A-4ADD-AFF83C6E9F65}"/>
              </a:ext>
            </a:extLst>
          </p:cNvPr>
          <p:cNvSpPr txBox="1"/>
          <p:nvPr/>
        </p:nvSpPr>
        <p:spPr>
          <a:xfrm>
            <a:off x="422495" y="2735918"/>
            <a:ext cx="480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Row </a:t>
            </a:r>
            <a:r>
              <a:rPr lang="ko-KR" altLang="en-US" dirty="0">
                <a:solidFill>
                  <a:srgbClr val="FF0000"/>
                </a:solidFill>
              </a:rPr>
              <a:t>더블클릭 시 </a:t>
            </a:r>
            <a:r>
              <a:rPr lang="en-US" altLang="ko-KR" dirty="0">
                <a:solidFill>
                  <a:srgbClr val="FF0000"/>
                </a:solidFill>
              </a:rPr>
              <a:t>Dialogs </a:t>
            </a:r>
            <a:r>
              <a:rPr lang="ko-KR" altLang="en-US" dirty="0">
                <a:solidFill>
                  <a:srgbClr val="FF0000"/>
                </a:solidFill>
              </a:rPr>
              <a:t>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개인 속성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생성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617E452-0923-8DF0-8498-929CB6E7454A}"/>
              </a:ext>
            </a:extLst>
          </p:cNvPr>
          <p:cNvSpPr/>
          <p:nvPr/>
        </p:nvSpPr>
        <p:spPr>
          <a:xfrm>
            <a:off x="4423475" y="4051427"/>
            <a:ext cx="1444030" cy="2344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CDA069-1897-C7E6-F9D3-8F24225B33EE}"/>
              </a:ext>
            </a:extLst>
          </p:cNvPr>
          <p:cNvSpPr/>
          <p:nvPr/>
        </p:nvSpPr>
        <p:spPr>
          <a:xfrm>
            <a:off x="2638612" y="4047649"/>
            <a:ext cx="1444030" cy="2344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D3744C-043F-63E0-9EC7-3B9433B09634}"/>
              </a:ext>
            </a:extLst>
          </p:cNvPr>
          <p:cNvCxnSpPr/>
          <p:nvPr/>
        </p:nvCxnSpPr>
        <p:spPr>
          <a:xfrm>
            <a:off x="2614252" y="4454977"/>
            <a:ext cx="53407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067DC3-88B6-1A52-043C-89C3F7472F98}"/>
              </a:ext>
            </a:extLst>
          </p:cNvPr>
          <p:cNvSpPr/>
          <p:nvPr/>
        </p:nvSpPr>
        <p:spPr>
          <a:xfrm>
            <a:off x="7298595" y="4579936"/>
            <a:ext cx="656403" cy="2428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저장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8D6542C-156F-96F9-BA59-CFA3EE9F2CB9}"/>
              </a:ext>
            </a:extLst>
          </p:cNvPr>
          <p:cNvSpPr/>
          <p:nvPr/>
        </p:nvSpPr>
        <p:spPr>
          <a:xfrm>
            <a:off x="2614250" y="5359736"/>
            <a:ext cx="2538107" cy="153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1C42E4-F104-11C2-7CA5-BDCC6DA7AC31}"/>
              </a:ext>
            </a:extLst>
          </p:cNvPr>
          <p:cNvSpPr txBox="1"/>
          <p:nvPr/>
        </p:nvSpPr>
        <p:spPr>
          <a:xfrm>
            <a:off x="2614252" y="5024896"/>
            <a:ext cx="1095890" cy="52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menu001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menu001_menu001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menu002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0C4F545-C5D7-EA40-02A1-6293841CBB50}"/>
              </a:ext>
            </a:extLst>
          </p:cNvPr>
          <p:cNvSpPr/>
          <p:nvPr/>
        </p:nvSpPr>
        <p:spPr>
          <a:xfrm>
            <a:off x="2614252" y="5028438"/>
            <a:ext cx="2533753" cy="1167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714B7C-740C-B89B-C45C-E0FCDC055CAD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3881129" y="5028438"/>
            <a:ext cx="0" cy="1167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457E10A-D359-55F1-E2AA-773F128ADD4C}"/>
              </a:ext>
            </a:extLst>
          </p:cNvPr>
          <p:cNvSpPr/>
          <p:nvPr/>
        </p:nvSpPr>
        <p:spPr>
          <a:xfrm>
            <a:off x="5391796" y="5359736"/>
            <a:ext cx="2558850" cy="153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61ECAD-DEE3-C1D2-B5C4-917056581CF6}"/>
              </a:ext>
            </a:extLst>
          </p:cNvPr>
          <p:cNvSpPr/>
          <p:nvPr/>
        </p:nvSpPr>
        <p:spPr>
          <a:xfrm>
            <a:off x="5387443" y="5028438"/>
            <a:ext cx="2567556" cy="1167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F45BD90-199D-D548-87B7-C0C2C6FE7B5C}"/>
              </a:ext>
            </a:extLst>
          </p:cNvPr>
          <p:cNvSpPr txBox="1"/>
          <p:nvPr/>
        </p:nvSpPr>
        <p:spPr>
          <a:xfrm>
            <a:off x="5400158" y="5024895"/>
            <a:ext cx="959316" cy="52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Manager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Super manager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</a:rPr>
              <a:t>User VIP1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A4A4E1-B421-B02A-89D0-7D895B444B09}"/>
              </a:ext>
            </a:extLst>
          </p:cNvPr>
          <p:cNvSpPr txBox="1"/>
          <p:nvPr/>
        </p:nvSpPr>
        <p:spPr>
          <a:xfrm>
            <a:off x="3881128" y="5024896"/>
            <a:ext cx="959316" cy="52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사용자 관리</a:t>
            </a:r>
            <a:endParaRPr lang="en-US" altLang="ko-KR" sz="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메뉴 권한 관리</a:t>
            </a:r>
          </a:p>
          <a:p>
            <a:pPr>
              <a:lnSpc>
                <a:spcPct val="120000"/>
              </a:lnSpc>
            </a:pP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상품 관리</a:t>
            </a:r>
            <a:endParaRPr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2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081E89-706E-E647-15F0-B0675EAD9C0F}"/>
              </a:ext>
            </a:extLst>
          </p:cNvPr>
          <p:cNvGrpSpPr/>
          <p:nvPr/>
        </p:nvGrpSpPr>
        <p:grpSpPr>
          <a:xfrm>
            <a:off x="354554" y="749534"/>
            <a:ext cx="7912361" cy="4450706"/>
            <a:chOff x="354562" y="749536"/>
            <a:chExt cx="7912361" cy="4450706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F512493-CB3F-0F6E-ADDF-958FD7A71352}"/>
                </a:ext>
              </a:extLst>
            </p:cNvPr>
            <p:cNvSpPr/>
            <p:nvPr/>
          </p:nvSpPr>
          <p:spPr>
            <a:xfrm>
              <a:off x="354562" y="749539"/>
              <a:ext cx="7912361" cy="4450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81252A1-A666-023A-E1BE-3837AB63873D}"/>
                </a:ext>
              </a:extLst>
            </p:cNvPr>
            <p:cNvSpPr/>
            <p:nvPr/>
          </p:nvSpPr>
          <p:spPr>
            <a:xfrm>
              <a:off x="1668381" y="749536"/>
              <a:ext cx="5261028" cy="4450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EAE7F9-B4A1-C625-8F42-76F31F9D14AF}"/>
              </a:ext>
            </a:extLst>
          </p:cNvPr>
          <p:cNvSpPr/>
          <p:nvPr/>
        </p:nvSpPr>
        <p:spPr>
          <a:xfrm>
            <a:off x="8592000" y="-9332"/>
            <a:ext cx="3600000" cy="686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670819-9658-956A-18A5-A865A1F875AE}"/>
              </a:ext>
            </a:extLst>
          </p:cNvPr>
          <p:cNvSpPr txBox="1"/>
          <p:nvPr/>
        </p:nvSpPr>
        <p:spPr>
          <a:xfrm>
            <a:off x="8722567" y="137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계획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979D6-5575-C8C1-AA94-8906D8196495}"/>
              </a:ext>
            </a:extLst>
          </p:cNvPr>
          <p:cNvSpPr txBox="1"/>
          <p:nvPr/>
        </p:nvSpPr>
        <p:spPr>
          <a:xfrm>
            <a:off x="252962" y="371023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 페이지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콘텐츠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사용자관리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426A30-7530-2D71-9162-F3754F5D642F}"/>
              </a:ext>
            </a:extLst>
          </p:cNvPr>
          <p:cNvSpPr/>
          <p:nvPr/>
        </p:nvSpPr>
        <p:spPr>
          <a:xfrm>
            <a:off x="354558" y="737157"/>
            <a:ext cx="7912361" cy="243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69" name="그래픽 68">
            <a:extLst>
              <a:ext uri="{FF2B5EF4-FFF2-40B4-BE49-F238E27FC236}">
                <a16:creationId xmlns:a16="http://schemas.microsoft.com/office/drawing/2014/main" id="{BB3FD01E-0465-02CB-FD6E-A737FF52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014" y="1113899"/>
            <a:ext cx="755451" cy="276999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2B0257-64DC-80FF-0952-D539621CE3A8}"/>
              </a:ext>
            </a:extLst>
          </p:cNvPr>
          <p:cNvCxnSpPr/>
          <p:nvPr/>
        </p:nvCxnSpPr>
        <p:spPr>
          <a:xfrm>
            <a:off x="354562" y="1799974"/>
            <a:ext cx="791236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CEA24EE-F0E5-F605-B2AB-5CAA206F8A28}"/>
              </a:ext>
            </a:extLst>
          </p:cNvPr>
          <p:cNvGrpSpPr/>
          <p:nvPr/>
        </p:nvGrpSpPr>
        <p:grpSpPr>
          <a:xfrm>
            <a:off x="6167185" y="2070589"/>
            <a:ext cx="801241" cy="246221"/>
            <a:chOff x="6415662" y="2348884"/>
            <a:chExt cx="801241" cy="246221"/>
          </a:xfrm>
        </p:grpSpPr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5834D408-FC2A-53DE-8162-8E0AAD35F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8188" y="2387530"/>
              <a:ext cx="188715" cy="188715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35AC73E-C8E6-C20B-1FD4-DA338E4E1A41}"/>
                </a:ext>
              </a:extLst>
            </p:cNvPr>
            <p:cNvSpPr txBox="1"/>
            <p:nvPr/>
          </p:nvSpPr>
          <p:spPr>
            <a:xfrm>
              <a:off x="6415662" y="234888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검색하기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F0AD4ED-8F04-135F-8CE1-7BC2542AA47E}"/>
              </a:ext>
            </a:extLst>
          </p:cNvPr>
          <p:cNvSpPr txBox="1"/>
          <p:nvPr/>
        </p:nvSpPr>
        <p:spPr>
          <a:xfrm>
            <a:off x="1599270" y="1849775"/>
            <a:ext cx="1415772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solidFill>
                  <a:srgbClr val="0070C0"/>
                </a:solidFill>
              </a:rPr>
              <a:t>홈 </a:t>
            </a:r>
            <a:r>
              <a:rPr lang="en-US" altLang="ko-KR" sz="65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altLang="ko-KR" sz="650" dirty="0">
                <a:solidFill>
                  <a:srgbClr val="0070C0"/>
                </a:solidFill>
              </a:rPr>
              <a:t> </a:t>
            </a:r>
            <a:r>
              <a:rPr lang="ko-KR" altLang="en-US" sz="650" dirty="0">
                <a:solidFill>
                  <a:srgbClr val="0070C0"/>
                </a:solidFill>
              </a:rPr>
              <a:t>사용자관리</a:t>
            </a:r>
            <a:r>
              <a:rPr lang="ko-KR" altLang="en-US" sz="6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5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650" dirty="0">
                <a:solidFill>
                  <a:schemeClr val="bg2">
                    <a:lumMod val="25000"/>
                  </a:schemeClr>
                </a:solidFill>
              </a:rPr>
              <a:t>메뉴권한관리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693A93-760D-7838-DC28-79BEDCE8C4FE}"/>
              </a:ext>
            </a:extLst>
          </p:cNvPr>
          <p:cNvSpPr txBox="1"/>
          <p:nvPr/>
        </p:nvSpPr>
        <p:spPr>
          <a:xfrm>
            <a:off x="8773231" y="691180"/>
            <a:ext cx="3243177" cy="51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권한관리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그룹의 메뉴에 대한 권한 관리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57C946-3EDC-942E-2A27-8CDDA6985B5E}"/>
              </a:ext>
            </a:extLst>
          </p:cNvPr>
          <p:cNvSpPr txBox="1"/>
          <p:nvPr/>
        </p:nvSpPr>
        <p:spPr>
          <a:xfrm>
            <a:off x="4583259" y="749531"/>
            <a:ext cx="245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∨  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 회원가입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3395E29-BDC0-0079-89D9-651A90762279}"/>
              </a:ext>
            </a:extLst>
          </p:cNvPr>
          <p:cNvGrpSpPr/>
          <p:nvPr/>
        </p:nvGrpSpPr>
        <p:grpSpPr>
          <a:xfrm>
            <a:off x="1668381" y="1543662"/>
            <a:ext cx="162207" cy="111450"/>
            <a:chOff x="4906750" y="5478317"/>
            <a:chExt cx="162207" cy="190965"/>
          </a:xfrm>
          <a:solidFill>
            <a:schemeClr val="bg2">
              <a:lumMod val="25000"/>
            </a:schemeClr>
          </a:solidFill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E00607E-9A90-42AA-FE5B-626A49719246}"/>
                </a:ext>
              </a:extLst>
            </p:cNvPr>
            <p:cNvSpPr/>
            <p:nvPr/>
          </p:nvSpPr>
          <p:spPr>
            <a:xfrm>
              <a:off x="4906750" y="5478317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FF19091-B107-89AF-0FB0-B7F8EEA4E142}"/>
                </a:ext>
              </a:extLst>
            </p:cNvPr>
            <p:cNvSpPr/>
            <p:nvPr/>
          </p:nvSpPr>
          <p:spPr>
            <a:xfrm>
              <a:off x="4906750" y="5549689"/>
              <a:ext cx="162207" cy="48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7E4BF3F-3860-49BA-1602-85175806044A}"/>
                </a:ext>
              </a:extLst>
            </p:cNvPr>
            <p:cNvSpPr/>
            <p:nvPr/>
          </p:nvSpPr>
          <p:spPr>
            <a:xfrm>
              <a:off x="4906750" y="5621061"/>
              <a:ext cx="162207" cy="48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B6F10F7-1722-8A1B-0770-F56849A3C4F7}"/>
              </a:ext>
            </a:extLst>
          </p:cNvPr>
          <p:cNvGrpSpPr/>
          <p:nvPr/>
        </p:nvGrpSpPr>
        <p:grpSpPr>
          <a:xfrm>
            <a:off x="1668377" y="788416"/>
            <a:ext cx="741943" cy="156953"/>
            <a:chOff x="4392875" y="3314700"/>
            <a:chExt cx="1080630" cy="228600"/>
          </a:xfrm>
        </p:grpSpPr>
        <p:pic>
          <p:nvPicPr>
            <p:cNvPr id="152" name="그래픽 151">
              <a:extLst>
                <a:ext uri="{FF2B5EF4-FFF2-40B4-BE49-F238E27FC236}">
                  <a16:creationId xmlns:a16="http://schemas.microsoft.com/office/drawing/2014/main" id="{39814123-360D-A0C5-AA63-EBD70E0D9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875" y="3314700"/>
              <a:ext cx="228600" cy="228600"/>
            </a:xfrm>
            <a:prstGeom prst="rect">
              <a:avLst/>
            </a:prstGeom>
          </p:spPr>
        </p:pic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071556E7-B433-1B23-B968-6671DD902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18890" y="3314700"/>
              <a:ext cx="228600" cy="228600"/>
            </a:xfrm>
            <a:prstGeom prst="rect">
              <a:avLst/>
            </a:prstGeom>
          </p:spPr>
        </p:pic>
        <p:pic>
          <p:nvPicPr>
            <p:cNvPr id="154" name="그래픽 153">
              <a:extLst>
                <a:ext uri="{FF2B5EF4-FFF2-40B4-BE49-F238E27FC236}">
                  <a16:creationId xmlns:a16="http://schemas.microsoft.com/office/drawing/2014/main" id="{27058EC0-0A50-48F0-262E-791D2A17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4905" y="3314700"/>
              <a:ext cx="228600" cy="228600"/>
            </a:xfrm>
            <a:prstGeom prst="rect">
              <a:avLst/>
            </a:prstGeom>
          </p:spPr>
        </p:pic>
      </p:grpSp>
      <p:graphicFrame>
        <p:nvGraphicFramePr>
          <p:cNvPr id="50" name="표 104">
            <a:extLst>
              <a:ext uri="{FF2B5EF4-FFF2-40B4-BE49-F238E27FC236}">
                <a16:creationId xmlns:a16="http://schemas.microsoft.com/office/drawing/2014/main" id="{E97FD14B-16BE-E03F-FDBA-1F604452C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97957"/>
              </p:ext>
            </p:extLst>
          </p:nvPr>
        </p:nvGraphicFramePr>
        <p:xfrm>
          <a:off x="1668378" y="2419261"/>
          <a:ext cx="5261025" cy="21930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2180">
                  <a:extLst>
                    <a:ext uri="{9D8B030D-6E8A-4147-A177-3AD203B41FA5}">
                      <a16:colId xmlns:a16="http://schemas.microsoft.com/office/drawing/2014/main" val="2125998772"/>
                    </a:ext>
                  </a:extLst>
                </a:gridCol>
                <a:gridCol w="607034">
                  <a:extLst>
                    <a:ext uri="{9D8B030D-6E8A-4147-A177-3AD203B41FA5}">
                      <a16:colId xmlns:a16="http://schemas.microsoft.com/office/drawing/2014/main" val="4041921406"/>
                    </a:ext>
                  </a:extLst>
                </a:gridCol>
                <a:gridCol w="380334">
                  <a:extLst>
                    <a:ext uri="{9D8B030D-6E8A-4147-A177-3AD203B41FA5}">
                      <a16:colId xmlns:a16="http://schemas.microsoft.com/office/drawing/2014/main" val="431413220"/>
                    </a:ext>
                  </a:extLst>
                </a:gridCol>
                <a:gridCol w="788121">
                  <a:extLst>
                    <a:ext uri="{9D8B030D-6E8A-4147-A177-3AD203B41FA5}">
                      <a16:colId xmlns:a16="http://schemas.microsoft.com/office/drawing/2014/main" val="1799883935"/>
                    </a:ext>
                  </a:extLst>
                </a:gridCol>
                <a:gridCol w="769064">
                  <a:extLst>
                    <a:ext uri="{9D8B030D-6E8A-4147-A177-3AD203B41FA5}">
                      <a16:colId xmlns:a16="http://schemas.microsoft.com/office/drawing/2014/main" val="3688313105"/>
                    </a:ext>
                  </a:extLst>
                </a:gridCol>
                <a:gridCol w="560964">
                  <a:extLst>
                    <a:ext uri="{9D8B030D-6E8A-4147-A177-3AD203B41FA5}">
                      <a16:colId xmlns:a16="http://schemas.microsoft.com/office/drawing/2014/main" val="3599419586"/>
                    </a:ext>
                  </a:extLst>
                </a:gridCol>
                <a:gridCol w="899748">
                  <a:extLst>
                    <a:ext uri="{9D8B030D-6E8A-4147-A177-3AD203B41FA5}">
                      <a16:colId xmlns:a16="http://schemas.microsoft.com/office/drawing/2014/main" val="1357591072"/>
                    </a:ext>
                  </a:extLst>
                </a:gridCol>
                <a:gridCol w="883580">
                  <a:extLst>
                    <a:ext uri="{9D8B030D-6E8A-4147-A177-3AD203B41FA5}">
                      <a16:colId xmlns:a16="http://schemas.microsoft.com/office/drawing/2014/main" val="925042678"/>
                    </a:ext>
                  </a:extLst>
                </a:gridCol>
              </a:tblGrid>
              <a:tr h="26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seq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desc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Path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부모메뉴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접근 권한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83024"/>
                  </a:ext>
                </a:extLst>
              </a:tr>
              <a:tr h="278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사용자관리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5818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</a:p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_menu001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사용자관리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7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userModAll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0427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</a:p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_menu002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메뉴권한관리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7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userAuth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41948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</a:p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_menu003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7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menuMng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33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Menu002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메뉴버튼관리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en-US" altLang="ko-KR" sz="70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menuMngBtn</a:t>
                      </a:r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43601"/>
                  </a:ext>
                </a:extLst>
              </a:tr>
              <a:tr h="24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Menu002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null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2476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FDA4A5A-DDDC-885F-A53A-180467901144}"/>
              </a:ext>
            </a:extLst>
          </p:cNvPr>
          <p:cNvGrpSpPr/>
          <p:nvPr/>
        </p:nvGrpSpPr>
        <p:grpSpPr>
          <a:xfrm>
            <a:off x="5198655" y="2781170"/>
            <a:ext cx="897345" cy="1788045"/>
            <a:chOff x="5198655" y="2781170"/>
            <a:chExt cx="897345" cy="178804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5E5AA5-F61F-5E29-DE47-D3C8A5FE1B10}"/>
                </a:ext>
              </a:extLst>
            </p:cNvPr>
            <p:cNvSpPr/>
            <p:nvPr/>
          </p:nvSpPr>
          <p:spPr>
            <a:xfrm>
              <a:off x="5205290" y="2781170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Admin   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023BD0B-5389-4068-4C06-CE5FF38DF2CD}"/>
                </a:ext>
              </a:extLst>
            </p:cNvPr>
            <p:cNvSpPr/>
            <p:nvPr/>
          </p:nvSpPr>
          <p:spPr>
            <a:xfrm>
              <a:off x="5205290" y="3071187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Manager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E3A6D93-6BCB-CA48-3775-A9B57C8B458E}"/>
                </a:ext>
              </a:extLst>
            </p:cNvPr>
            <p:cNvSpPr/>
            <p:nvPr/>
          </p:nvSpPr>
          <p:spPr>
            <a:xfrm>
              <a:off x="5203443" y="3442479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Manager        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∨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ECA8E7-FB51-3C79-E25A-C7CAEE2B517D}"/>
                </a:ext>
              </a:extLst>
            </p:cNvPr>
            <p:cNvSpPr/>
            <p:nvPr/>
          </p:nvSpPr>
          <p:spPr>
            <a:xfrm>
              <a:off x="5211418" y="3823012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User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              ∨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FB321BD-3830-0843-CD33-4283741F2C27}"/>
                </a:ext>
              </a:extLst>
            </p:cNvPr>
            <p:cNvSpPr/>
            <p:nvPr/>
          </p:nvSpPr>
          <p:spPr>
            <a:xfrm>
              <a:off x="5198655" y="4161477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User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              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B6570D7-D5F4-9F39-0858-B9012A8274A1}"/>
                </a:ext>
              </a:extLst>
            </p:cNvPr>
            <p:cNvSpPr/>
            <p:nvPr/>
          </p:nvSpPr>
          <p:spPr>
            <a:xfrm>
              <a:off x="5198655" y="4407033"/>
              <a:ext cx="884582" cy="162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bg2">
                      <a:lumMod val="25000"/>
                    </a:schemeClr>
                  </a:solidFill>
                </a:rPr>
                <a:t>User</a:t>
              </a:r>
              <a:r>
                <a:rPr lang="ko-KR" altLang="en-US" sz="700" dirty="0">
                  <a:solidFill>
                    <a:schemeClr val="bg2">
                      <a:lumMod val="25000"/>
                    </a:schemeClr>
                  </a:solidFill>
                </a:rPr>
                <a:t>              ∨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0C4A3F1-0BF3-E8FD-887C-131145D23E82}"/>
              </a:ext>
            </a:extLst>
          </p:cNvPr>
          <p:cNvSpPr txBox="1"/>
          <p:nvPr/>
        </p:nvSpPr>
        <p:spPr>
          <a:xfrm>
            <a:off x="2021494" y="1451426"/>
            <a:ext cx="457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7030A0"/>
                </a:solidFill>
              </a:rPr>
              <a:t>     </a:t>
            </a:r>
            <a:r>
              <a:rPr lang="ko-KR" altLang="en-US" sz="1100" dirty="0">
                <a:solidFill>
                  <a:srgbClr val="7030A0"/>
                </a:solidFill>
              </a:rPr>
              <a:t>사용자관리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상품관리 정산관리 예약관리 매장분석 캘린더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92A95E-9CB9-EFD1-B26B-B28C959AFD83}"/>
              </a:ext>
            </a:extLst>
          </p:cNvPr>
          <p:cNvSpPr/>
          <p:nvPr/>
        </p:nvSpPr>
        <p:spPr>
          <a:xfrm flipV="1">
            <a:off x="2481395" y="1768061"/>
            <a:ext cx="763675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8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2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573</Words>
  <Application>Microsoft Office PowerPoint</Application>
  <PresentationFormat>와이드스크린</PresentationFormat>
  <Paragraphs>241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jisoo</dc:creator>
  <cp:lastModifiedBy>yoo jisoo</cp:lastModifiedBy>
  <cp:revision>44</cp:revision>
  <dcterms:created xsi:type="dcterms:W3CDTF">2022-05-23T01:10:09Z</dcterms:created>
  <dcterms:modified xsi:type="dcterms:W3CDTF">2022-05-23T23:58:56Z</dcterms:modified>
</cp:coreProperties>
</file>