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825" r:id="rId2"/>
    <p:sldId id="3826" r:id="rId3"/>
    <p:sldId id="3827" r:id="rId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 styleId="{00A15C55-8517-42AA-B614-E9B94910E393}"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FF4E7"/>
          </a:solidFill>
        </a:fill>
      </a:tcStyle>
    </a:wholeTbl>
    <a:band1H>
      <a:tcStyle>
        <a:tcBdr/>
        <a:fill>
          <a:solidFill>
            <a:srgbClr val="FFE8CB"/>
          </a:solidFill>
        </a:fill>
      </a:tcStyle>
    </a:band1H>
    <a:band2H>
      <a:tcStyle>
        <a:tcBdr/>
      </a:tcStyle>
    </a:band2H>
    <a:band1V>
      <a:tcStyle>
        <a:tcBdr/>
        <a:fill>
          <a:solidFill>
            <a:srgbClr val="FFE8CB"/>
          </a:solidFill>
        </a:fill>
      </a:tcStyle>
    </a:band1V>
    <a:band2V>
      <a:tcStyle>
        <a:tcBdr/>
      </a:tcStyle>
    </a:band2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FC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FC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9D7B26C5-4107-4FEC-AEDC-1716B250A1EF}" styleName="">
    <a:wholeTbl>
      <a:tcTxStyle>
        <a:font>
          <a:latin typeface="+mn-lt"/>
          <a:ea typeface="+mn-ea"/>
          <a:cs typeface="+mn-cs"/>
        </a:font>
        <a:srgbClr val="000000"/>
      </a:tcTxStyle>
      <a:tcStyle>
        <a:tcBdr>
          <a:top>
            <a:ln w="12701" cap="flat" cmpd="sng" algn="ctr">
              <a:solidFill>
                <a:srgbClr val="000000"/>
              </a:solidFill>
              <a:prstDash val="solid"/>
              <a:round/>
              <a:headEnd type="none" w="med" len="med"/>
              <a:tailEnd type="none" w="med" len="med"/>
            </a:ln>
          </a:top>
          <a:bottom>
            <a:ln w="12701" cap="flat" cmpd="sng" algn="ctr">
              <a:solidFill>
                <a:srgbClr val="000000"/>
              </a:solidFill>
              <a:prstDash val="solid"/>
              <a:round/>
              <a:headEnd type="none" w="med" len="med"/>
              <a:tailEnd type="none" w="med" len="med"/>
            </a:ln>
          </a:bottom>
        </a:tcBdr>
      </a:tcStyle>
    </a:wholeTbl>
    <a:band1H>
      <a:tcStyle>
        <a:tcBdr/>
        <a:fill>
          <a:solidFill>
            <a:srgbClr val="000000"/>
          </a:solidFill>
        </a:fill>
      </a:tcStyle>
    </a:band1H>
    <a:band2H>
      <a:tcStyle>
        <a:tcBdr/>
      </a:tcStyle>
    </a:band2H>
    <a:band1V>
      <a:tcStyle>
        <a:tcBdr/>
        <a:fill>
          <a:solidFill>
            <a:srgbClr val="000000"/>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000000"/>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000000"/>
              </a:solidFill>
              <a:prstDash val="solid"/>
              <a:round/>
              <a:headEnd type="none" w="med" len="med"/>
              <a:tailEnd type="none" w="med" len="med"/>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862" b="0" i="0" u="none" strike="noStrike" kern="1200" spc="0" baseline="0">
                <a:solidFill>
                  <a:srgbClr val="595959"/>
                </a:solidFill>
                <a:latin typeface="Calibri"/>
              </a:defRPr>
            </a:pPr>
            <a:r>
              <a:rPr lang="en-US" sz="1862" b="0" i="0" u="none" strike="noStrike" kern="1200" cap="none" spc="0" baseline="0">
                <a:solidFill>
                  <a:srgbClr val="595959"/>
                </a:solidFill>
                <a:uFillTx/>
                <a:latin typeface="Calibri"/>
              </a:rPr>
              <a:t>Chart Title</a:t>
            </a:r>
          </a:p>
        </c:rich>
      </c:tx>
      <c:overlay val="0"/>
      <c:spPr>
        <a:noFill/>
        <a:ln>
          <a:noFill/>
        </a:ln>
      </c:spPr>
    </c:title>
    <c:autoTitleDeleted val="0"/>
    <c:plotArea>
      <c:layout/>
      <c:barChart>
        <c:barDir val="col"/>
        <c:grouping val="clustered"/>
        <c:varyColors val="0"/>
        <c:ser>
          <c:idx val="0"/>
          <c:order val="0"/>
          <c:tx>
            <c:v>Series 1</c:v>
          </c:tx>
          <c:spPr>
            <a:solidFill>
              <a:srgbClr val="4472C4"/>
            </a:solidFill>
            <a:ln>
              <a:noFill/>
            </a:ln>
          </c:spPr>
          <c:invertIfNegative val="0"/>
          <c:cat>
            <c:strLit>
              <c:ptCount val="4"/>
              <c:pt idx="0">
                <c:v>Category 1</c:v>
              </c:pt>
              <c:pt idx="1">
                <c:v>Category 2</c:v>
              </c:pt>
              <c:pt idx="2">
                <c:v>Category 3</c:v>
              </c:pt>
              <c:pt idx="3">
                <c:v>Category 4</c:v>
              </c:pt>
            </c:strLit>
          </c:cat>
          <c:val>
            <c:numLit>
              <c:formatCode>General</c:formatCode>
              <c:ptCount val="4"/>
              <c:pt idx="0">
                <c:v>4.3</c:v>
              </c:pt>
              <c:pt idx="1">
                <c:v>2.5</c:v>
              </c:pt>
              <c:pt idx="2">
                <c:v>3.5</c:v>
              </c:pt>
              <c:pt idx="3">
                <c:v>4.5</c:v>
              </c:pt>
            </c:numLit>
          </c:val>
        </c:ser>
        <c:ser>
          <c:idx val="1"/>
          <c:order val="1"/>
          <c:tx>
            <c:v>Series 2</c:v>
          </c:tx>
          <c:spPr>
            <a:solidFill>
              <a:srgbClr val="ED7D31"/>
            </a:solidFill>
            <a:ln>
              <a:noFill/>
            </a:ln>
          </c:spPr>
          <c:invertIfNegative val="0"/>
          <c:cat>
            <c:strLit>
              <c:ptCount val="4"/>
              <c:pt idx="0">
                <c:v>Category 1</c:v>
              </c:pt>
              <c:pt idx="1">
                <c:v>Category 2</c:v>
              </c:pt>
              <c:pt idx="2">
                <c:v>Category 3</c:v>
              </c:pt>
              <c:pt idx="3">
                <c:v>Category 4</c:v>
              </c:pt>
            </c:strLit>
          </c:cat>
          <c:val>
            <c:numLit>
              <c:formatCode>General</c:formatCode>
              <c:ptCount val="4"/>
              <c:pt idx="0">
                <c:v>2.4</c:v>
              </c:pt>
              <c:pt idx="1">
                <c:v>4.4000000000000004</c:v>
              </c:pt>
              <c:pt idx="2">
                <c:v>1.8</c:v>
              </c:pt>
              <c:pt idx="3">
                <c:v>2.8</c:v>
              </c:pt>
            </c:numLit>
          </c:val>
        </c:ser>
        <c:ser>
          <c:idx val="2"/>
          <c:order val="2"/>
          <c:tx>
            <c:v>Series 3</c:v>
          </c:tx>
          <c:spPr>
            <a:solidFill>
              <a:srgbClr val="A5A5A5"/>
            </a:solidFill>
            <a:ln>
              <a:noFill/>
            </a:ln>
          </c:spPr>
          <c:invertIfNegative val="0"/>
          <c:cat>
            <c:strLit>
              <c:ptCount val="4"/>
              <c:pt idx="0">
                <c:v>Category 1</c:v>
              </c:pt>
              <c:pt idx="1">
                <c:v>Category 2</c:v>
              </c:pt>
              <c:pt idx="2">
                <c:v>Category 3</c:v>
              </c:pt>
              <c:pt idx="3">
                <c:v>Category 4</c:v>
              </c:pt>
            </c:strLit>
          </c:cat>
          <c:val>
            <c:numLit>
              <c:formatCode>General</c:formatCode>
              <c:ptCount val="4"/>
              <c:pt idx="0">
                <c:v>2</c:v>
              </c:pt>
              <c:pt idx="1">
                <c:v>2</c:v>
              </c:pt>
              <c:pt idx="2">
                <c:v>3</c:v>
              </c:pt>
              <c:pt idx="3">
                <c:v>5</c:v>
              </c:pt>
            </c:numLit>
          </c:val>
        </c:ser>
        <c:dLbls>
          <c:showLegendKey val="0"/>
          <c:showVal val="0"/>
          <c:showCatName val="0"/>
          <c:showSerName val="0"/>
          <c:showPercent val="0"/>
          <c:showBubbleSize val="0"/>
        </c:dLbls>
        <c:gapWidth val="219"/>
        <c:overlap val="-27"/>
        <c:axId val="46111648"/>
        <c:axId val="46111104"/>
      </c:barChart>
      <c:valAx>
        <c:axId val="46111104"/>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1197" b="0" i="0" u="none" strike="noStrike" kern="1200" baseline="0">
                <a:solidFill>
                  <a:srgbClr val="595959"/>
                </a:solidFill>
                <a:latin typeface="Calibri"/>
              </a:defRPr>
            </a:pPr>
            <a:endParaRPr lang="en-US"/>
          </a:p>
        </c:txPr>
        <c:crossAx val="46111648"/>
        <c:crosses val="autoZero"/>
        <c:crossBetween val="between"/>
      </c:valAx>
      <c:catAx>
        <c:axId val="46111648"/>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197" b="0" i="0" u="none" strike="noStrike" kern="1200" baseline="0">
                <a:solidFill>
                  <a:srgbClr val="595959"/>
                </a:solidFill>
                <a:latin typeface="Calibri"/>
              </a:defRPr>
            </a:pPr>
            <a:endParaRPr lang="en-US"/>
          </a:p>
        </c:txPr>
        <c:crossAx val="46111104"/>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1197"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33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88"/>
          </a:xfrm>
          <a:prstGeom prst="rect">
            <a:avLst/>
          </a:prstGeom>
          <a:noFill/>
          <a:ln>
            <a:noFill/>
          </a:ln>
        </p:spPr>
        <p:txBody>
          <a:bodyPr vert="horz" wrap="square" lIns="91440" tIns="45720" rIns="91440" bIns="45720" anchor="t" anchorCtr="0" compatLnSpc="1">
            <a:noAutofit/>
          </a:bodyPr>
          <a:lstStyle>
            <a:lvl1pPr marL="0" marR="0" lvl="0" indent="0" algn="l" defTabSz="914400" rtl="0" eaLnBrk="1" fontAlgn="auto" hangingPunct="1">
              <a:lnSpc>
                <a:spcPct val="100000"/>
              </a:lnSpc>
              <a:spcBef>
                <a:spcPts val="0"/>
              </a:spcBef>
              <a:spcAft>
                <a:spcPts val="0"/>
              </a:spcAft>
              <a:buNone/>
              <a:tabLst/>
              <a:defRPr lang="en-US" sz="1200" b="0" i="0" u="none" strike="noStrike" kern="1200" cap="none" spc="0" baseline="0" smtClean="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84613" y="0"/>
            <a:ext cx="2971800" cy="458788"/>
          </a:xfrm>
          <a:prstGeom prst="rect">
            <a:avLst/>
          </a:prstGeom>
          <a:noFill/>
          <a:ln>
            <a:noFill/>
          </a:ln>
        </p:spPr>
        <p:txBody>
          <a:bodyPr vert="horz" wrap="square" lIns="91440" tIns="45720" rIns="91440" bIns="45720" anchor="t" anchorCtr="0" compatLnSpc="1">
            <a:noAutofit/>
          </a:bodyPr>
          <a:lstStyle>
            <a:lvl1pPr marL="0" marR="0" lvl="0" indent="0" algn="r" defTabSz="914400" rtl="0" eaLnBrk="1" fontAlgn="auto" hangingPunct="1">
              <a:lnSpc>
                <a:spcPct val="100000"/>
              </a:lnSpc>
              <a:spcBef>
                <a:spcPts val="0"/>
              </a:spcBef>
              <a:spcAft>
                <a:spcPts val="0"/>
              </a:spcAft>
              <a:buNone/>
              <a:tabLst/>
              <a:defRPr lang="en-US" sz="1200" b="0" i="0" u="none" strike="noStrike" kern="1200" cap="none" spc="0" baseline="0" smtClean="0">
                <a:solidFill>
                  <a:srgbClr val="000000"/>
                </a:solidFill>
                <a:uFillTx/>
                <a:latin typeface="Calibri"/>
              </a:defRPr>
            </a:lvl1pPr>
          </a:lstStyle>
          <a:p>
            <a:pPr>
              <a:defRPr/>
            </a:pPr>
            <a:fld id="{47F1A6A8-D0F4-4BB4-B54A-B6FF10BDEFB1}" type="datetime1">
              <a:rPr/>
              <a:pPr>
                <a:defRPr/>
              </a:pPr>
              <a:t>7/6/2022</a:t>
            </a:fld>
            <a:endParaRPr/>
          </a:p>
        </p:txBody>
      </p:sp>
      <p:sp>
        <p:nvSpPr>
          <p:cNvPr id="18436" name="Slide Image Placeholder 3"/>
          <p:cNvSpPr>
            <a:spLocks noGrp="1" noRot="1" noChangeAspect="1"/>
          </p:cNvSpPr>
          <p:nvPr>
            <p:ph type="sldImg" idx="2"/>
          </p:nvPr>
        </p:nvSpPr>
        <p:spPr bwMode="auto">
          <a:xfrm>
            <a:off x="685800" y="1143000"/>
            <a:ext cx="5486400" cy="3086100"/>
          </a:xfrm>
          <a:prstGeom prst="rect">
            <a:avLst/>
          </a:prstGeom>
          <a:noFill/>
          <a:ln w="12701">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Notes Placeholder 4"/>
          <p:cNvSpPr txBox="1">
            <a:spLocks noGrp="1"/>
          </p:cNvSpPr>
          <p:nvPr>
            <p:ph type="body" sz="quarter" idx="3"/>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txBox="1">
            <a:spLocks noGrp="1"/>
          </p:cNvSpPr>
          <p:nvPr>
            <p:ph type="ftr" sz="quarter" idx="4"/>
          </p:nvPr>
        </p:nvSpPr>
        <p:spPr>
          <a:xfrm>
            <a:off x="0" y="8685213"/>
            <a:ext cx="2971800" cy="458787"/>
          </a:xfrm>
          <a:prstGeom prst="rect">
            <a:avLst/>
          </a:prstGeom>
          <a:noFill/>
          <a:ln>
            <a:noFill/>
          </a:ln>
        </p:spPr>
        <p:txBody>
          <a:bodyPr vert="horz" wrap="square" lIns="91440" tIns="45720" rIns="91440" bIns="45720" anchor="b" anchorCtr="0" compatLnSpc="1">
            <a:noAutofit/>
          </a:bodyPr>
          <a:lstStyle>
            <a:lvl1pPr marL="0" marR="0" lvl="0" indent="0" algn="l" defTabSz="914400" rtl="0" eaLnBrk="1" fontAlgn="auto" hangingPunct="1">
              <a:lnSpc>
                <a:spcPct val="100000"/>
              </a:lnSpc>
              <a:spcBef>
                <a:spcPts val="0"/>
              </a:spcBef>
              <a:spcAft>
                <a:spcPts val="0"/>
              </a:spcAft>
              <a:buNone/>
              <a:tabLst/>
              <a:defRPr lang="en-US" sz="1200" b="0" i="0" u="none" strike="noStrike" kern="1200" cap="none" spc="0" baseline="0" smtClean="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84613" y="8685213"/>
            <a:ext cx="2971800" cy="458787"/>
          </a:xfrm>
          <a:prstGeom prst="rect">
            <a:avLst/>
          </a:prstGeom>
          <a:noFill/>
          <a:ln>
            <a:noFill/>
          </a:ln>
        </p:spPr>
        <p:txBody>
          <a:bodyPr vert="horz" wrap="square" lIns="91440" tIns="45720" rIns="91440" bIns="45720" anchor="b" anchorCtr="0" compatLnSpc="1">
            <a:noAutofit/>
          </a:bodyPr>
          <a:lstStyle>
            <a:lvl1pPr marL="0" marR="0" lvl="0" indent="0" algn="r" defTabSz="914400" rtl="0" eaLnBrk="1" fontAlgn="auto" hangingPunct="1">
              <a:lnSpc>
                <a:spcPct val="100000"/>
              </a:lnSpc>
              <a:spcBef>
                <a:spcPts val="0"/>
              </a:spcBef>
              <a:spcAft>
                <a:spcPts val="0"/>
              </a:spcAft>
              <a:buNone/>
              <a:tabLst/>
              <a:defRPr lang="en-US" sz="1200" b="0" i="0" u="none" strike="noStrike" kern="1200" cap="none" spc="0" baseline="0" smtClean="0">
                <a:solidFill>
                  <a:srgbClr val="000000"/>
                </a:solidFill>
                <a:uFillTx/>
                <a:latin typeface="Calibri"/>
              </a:defRPr>
            </a:lvl1pPr>
          </a:lstStyle>
          <a:p>
            <a:pPr>
              <a:defRPr/>
            </a:pPr>
            <a:fld id="{AD04E3A5-0CA3-4197-AD2C-C999F8976F84}" type="slidenum">
              <a:rPr/>
              <a:pPr>
                <a:defRPr/>
              </a:pPr>
              <a:t>‹#›</a:t>
            </a:fld>
            <a:endParaRPr/>
          </a:p>
        </p:txBody>
      </p:sp>
    </p:spTree>
    <p:extLst>
      <p:ext uri="{BB962C8B-B14F-4D97-AF65-F5344CB8AC3E}">
        <p14:creationId xmlns:p14="http://schemas.microsoft.com/office/powerpoint/2010/main" val="2953212823"/>
      </p:ext>
    </p:extLst>
  </p:cSld>
  <p:clrMap bg1="lt1" tx1="dk1" bg2="lt2" tx2="dk2" accent1="accent1" accent2="accent2" accent3="accent3" accent4="accent4" accent5="accent5" accent6="accent6" hlink="hlink" folHlink="folHlink"/>
  <p:notesStyle>
    <a:lvl1pPr algn="l" rtl="0" eaLnBrk="0" fontAlgn="base">
      <a:spcBef>
        <a:spcPct val="0"/>
      </a:spcBef>
      <a:spcAft>
        <a:spcPct val="0"/>
      </a:spcAft>
      <a:defRPr lang="en-US" sz="1200" kern="1200">
        <a:solidFill>
          <a:srgbClr val="000000"/>
        </a:solidFill>
        <a:latin typeface="Calibri"/>
      </a:defRPr>
    </a:lvl1pPr>
    <a:lvl2pPr marL="457200" lvl="1" algn="l" rtl="0" eaLnBrk="0" fontAlgn="base">
      <a:spcBef>
        <a:spcPct val="0"/>
      </a:spcBef>
      <a:spcAft>
        <a:spcPct val="0"/>
      </a:spcAft>
      <a:defRPr lang="en-US" sz="1200" kern="1200">
        <a:solidFill>
          <a:srgbClr val="000000"/>
        </a:solidFill>
        <a:latin typeface="Calibri"/>
      </a:defRPr>
    </a:lvl2pPr>
    <a:lvl3pPr marL="914400" lvl="2" algn="l" rtl="0" eaLnBrk="0" fontAlgn="base">
      <a:spcBef>
        <a:spcPct val="0"/>
      </a:spcBef>
      <a:spcAft>
        <a:spcPct val="0"/>
      </a:spcAft>
      <a:defRPr lang="en-US" sz="1200" kern="1200">
        <a:solidFill>
          <a:srgbClr val="000000"/>
        </a:solidFill>
        <a:latin typeface="Calibri"/>
      </a:defRPr>
    </a:lvl3pPr>
    <a:lvl4pPr marL="1371600" lvl="3" algn="l" rtl="0" eaLnBrk="0" fontAlgn="base">
      <a:spcBef>
        <a:spcPct val="0"/>
      </a:spcBef>
      <a:spcAft>
        <a:spcPct val="0"/>
      </a:spcAft>
      <a:defRPr lang="en-US" sz="1200" kern="1200">
        <a:solidFill>
          <a:srgbClr val="000000"/>
        </a:solidFill>
        <a:latin typeface="Calibri"/>
      </a:defRPr>
    </a:lvl4pPr>
    <a:lvl5pPr marL="1828800" lvl="4" algn="l" rtl="0" eaLnBrk="0" fontAlgn="base">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13"/>
          <p:cNvSpPr>
            <a:spLocks/>
          </p:cNvSpPr>
          <p:nvPr/>
        </p:nvSpPr>
        <p:spPr bwMode="auto">
          <a:xfrm>
            <a:off x="4000500" y="1087438"/>
            <a:ext cx="8191500" cy="5770562"/>
          </a:xfrm>
          <a:custGeom>
            <a:avLst/>
            <a:gdLst>
              <a:gd name="T0" fmla="*/ 4095748 w 8191500"/>
              <a:gd name="T1" fmla="*/ 0 h 5770597"/>
              <a:gd name="T2" fmla="*/ 8191496 w 8191500"/>
              <a:gd name="T3" fmla="*/ 2885298 h 5770597"/>
              <a:gd name="T4" fmla="*/ 4095748 w 8191500"/>
              <a:gd name="T5" fmla="*/ 5770595 h 5770597"/>
              <a:gd name="T6" fmla="*/ 0 w 8191500"/>
              <a:gd name="T7" fmla="*/ 2885298 h 5770597"/>
              <a:gd name="T8" fmla="*/ 4929465 w 8191500"/>
              <a:gd name="T9" fmla="*/ 0 h 5770597"/>
              <a:gd name="T10" fmla="*/ 8065062 w 8191500"/>
              <a:gd name="T11" fmla="*/ 1118513 h 5770597"/>
              <a:gd name="T12" fmla="*/ 8191496 w 8191500"/>
              <a:gd name="T13" fmla="*/ 1227339 h 5770597"/>
              <a:gd name="T14" fmla="*/ 8191496 w 8191500"/>
              <a:gd name="T15" fmla="*/ 5770595 h 5770597"/>
              <a:gd name="T16" fmla="*/ 79523 w 8191500"/>
              <a:gd name="T17" fmla="*/ 5770595 h 5770597"/>
              <a:gd name="T18" fmla="*/ 56799 w 8191500"/>
              <a:gd name="T19" fmla="*/ 5644156 h 5770597"/>
              <a:gd name="T20" fmla="*/ 0 w 8191500"/>
              <a:gd name="T21" fmla="*/ 4898207 h 5770597"/>
              <a:gd name="T22" fmla="*/ 4929465 w 8191500"/>
              <a:gd name="T23" fmla="*/ 0 h 5770597"/>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91500"/>
              <a:gd name="T37" fmla="*/ 0 h 5770597"/>
              <a:gd name="T38" fmla="*/ 8191500 w 8191500"/>
              <a:gd name="T39" fmla="*/ 5770597 h 5770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cxnSp>
        <p:nvCxnSpPr>
          <p:cNvPr id="5" name="Straight Connector 11"/>
          <p:cNvCxnSpPr>
            <a:cxnSpLocks noChangeShapeType="1"/>
          </p:cNvCxnSpPr>
          <p:nvPr/>
        </p:nvCxnSpPr>
        <p:spPr bwMode="auto">
          <a:xfrm>
            <a:off x="406400" y="184150"/>
            <a:ext cx="0" cy="1597025"/>
          </a:xfrm>
          <a:prstGeom prst="straightConnector1">
            <a:avLst/>
          </a:prstGeom>
          <a:noFill/>
          <a:ln w="127001" cap="rnd">
            <a:solidFill>
              <a:srgbClr val="2CC3B4"/>
            </a:solidFill>
            <a:miter lim="800000"/>
            <a:headEnd/>
            <a:tailEnd/>
          </a:ln>
          <a:extLst>
            <a:ext uri="{909E8E84-426E-40DD-AFC4-6F175D3DCCD1}">
              <a14:hiddenFill xmlns:a14="http://schemas.microsoft.com/office/drawing/2010/main">
                <a:noFill/>
              </a14:hiddenFill>
            </a:ext>
          </a:extLst>
        </p:spPr>
      </p:cxnSp>
      <p:sp>
        <p:nvSpPr>
          <p:cNvPr id="6" name="Freeform: Shape 13"/>
          <p:cNvSpPr>
            <a:spLocks/>
          </p:cNvSpPr>
          <p:nvPr/>
        </p:nvSpPr>
        <p:spPr bwMode="auto">
          <a:xfrm>
            <a:off x="5292725" y="0"/>
            <a:ext cx="2279650" cy="1268413"/>
          </a:xfrm>
          <a:custGeom>
            <a:avLst/>
            <a:gdLst>
              <a:gd name="T0" fmla="*/ 1139873 w 2279742"/>
              <a:gd name="T1" fmla="*/ 0 h 1267785"/>
              <a:gd name="T2" fmla="*/ 2279745 w 2279742"/>
              <a:gd name="T3" fmla="*/ 633894 h 1267785"/>
              <a:gd name="T4" fmla="*/ 1139873 w 2279742"/>
              <a:gd name="T5" fmla="*/ 1267788 h 1267785"/>
              <a:gd name="T6" fmla="*/ 0 w 2279742"/>
              <a:gd name="T7" fmla="*/ 633894 h 1267785"/>
              <a:gd name="T8" fmla="*/ 0 w 2279742"/>
              <a:gd name="T9" fmla="*/ 0 h 1267785"/>
              <a:gd name="T10" fmla="*/ 138700 w 2279742"/>
              <a:gd name="T11" fmla="*/ 0 h 1267785"/>
              <a:gd name="T12" fmla="*/ 138700 w 2279742"/>
              <a:gd name="T13" fmla="*/ 1078196 h 1267785"/>
              <a:gd name="T14" fmla="*/ 2002736 w 2279742"/>
              <a:gd name="T15" fmla="*/ 0 h 1267785"/>
              <a:gd name="T16" fmla="*/ 2279745 w 2279742"/>
              <a:gd name="T17" fmla="*/ 0 h 1267785"/>
              <a:gd name="T18" fmla="*/ 104026 w 2279742"/>
              <a:gd name="T19" fmla="*/ 1258506 h 1267785"/>
              <a:gd name="T20" fmla="*/ 69351 w 2279742"/>
              <a:gd name="T21" fmla="*/ 1267788 h 1267785"/>
              <a:gd name="T22" fmla="*/ 0 w 2279742"/>
              <a:gd name="T23" fmla="*/ 1198439 h 1267785"/>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79742"/>
              <a:gd name="T37" fmla="*/ 0 h 1267785"/>
              <a:gd name="T38" fmla="*/ 2279742 w 2279742"/>
              <a:gd name="T39" fmla="*/ 1267785 h 12677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7" name="Freeform: Shape 15"/>
          <p:cNvSpPr>
            <a:spLocks/>
          </p:cNvSpPr>
          <p:nvPr/>
        </p:nvSpPr>
        <p:spPr bwMode="auto">
          <a:xfrm>
            <a:off x="10209213" y="0"/>
            <a:ext cx="1135062" cy="477838"/>
          </a:xfrm>
          <a:custGeom>
            <a:avLst/>
            <a:gdLst>
              <a:gd name="T0" fmla="*/ 567532 w 1135066"/>
              <a:gd name="T1" fmla="*/ 0 h 477997"/>
              <a:gd name="T2" fmla="*/ 1135063 w 1135066"/>
              <a:gd name="T3" fmla="*/ 238997 h 477997"/>
              <a:gd name="T4" fmla="*/ 567532 w 1135066"/>
              <a:gd name="T5" fmla="*/ 477993 h 477997"/>
              <a:gd name="T6" fmla="*/ 0 w 1135066"/>
              <a:gd name="T7" fmla="*/ 238997 h 477997"/>
              <a:gd name="T8" fmla="*/ 0 w 1135066"/>
              <a:gd name="T9" fmla="*/ 0 h 477997"/>
              <a:gd name="T10" fmla="*/ 1135063 w 1135066"/>
              <a:gd name="T11" fmla="*/ 0 h 477997"/>
              <a:gd name="T12" fmla="*/ 1133367 w 1135066"/>
              <a:gd name="T13" fmla="*/ 16827 h 477997"/>
              <a:gd name="T14" fmla="*/ 567532 w 1135066"/>
              <a:gd name="T15" fmla="*/ 477993 h 477997"/>
              <a:gd name="T16" fmla="*/ 1696 w 1135066"/>
              <a:gd name="T17" fmla="*/ 16827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8" name="Oval 17"/>
          <p:cNvSpPr>
            <a:spLocks/>
          </p:cNvSpPr>
          <p:nvPr/>
        </p:nvSpPr>
        <p:spPr bwMode="auto">
          <a:xfrm>
            <a:off x="1568450" y="514350"/>
            <a:ext cx="2393950" cy="2328863"/>
          </a:xfrm>
          <a:custGeom>
            <a:avLst/>
            <a:gdLst>
              <a:gd name="T0" fmla="*/ 1196675 w 2393350"/>
              <a:gd name="T1" fmla="*/ 0 h 2328419"/>
              <a:gd name="T2" fmla="*/ 2393350 w 2393350"/>
              <a:gd name="T3" fmla="*/ 1164210 h 2328419"/>
              <a:gd name="T4" fmla="*/ 1196675 w 2393350"/>
              <a:gd name="T5" fmla="*/ 2328419 h 2328419"/>
              <a:gd name="T6" fmla="*/ 0 w 2393350"/>
              <a:gd name="T7" fmla="*/ 1164210 h 2328419"/>
              <a:gd name="T8" fmla="*/ 350498 w 2393350"/>
              <a:gd name="T9" fmla="*/ 340989 h 2328419"/>
              <a:gd name="T10" fmla="*/ 350498 w 2393350"/>
              <a:gd name="T11" fmla="*/ 1987430 h 2328419"/>
              <a:gd name="T12" fmla="*/ 2042852 w 2393350"/>
              <a:gd name="T13" fmla="*/ 1987430 h 2328419"/>
              <a:gd name="T14" fmla="*/ 2042852 w 2393350"/>
              <a:gd name="T15" fmla="*/ 340989 h 2328419"/>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350498 w 2393350"/>
              <a:gd name="T25" fmla="*/ 340989 h 2328419"/>
              <a:gd name="T26" fmla="*/ 2042852 w 2393350"/>
              <a:gd name="T27" fmla="*/ 1987430 h 23284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93350" h="2328419">
                <a:moveTo>
                  <a:pt x="0" y="1164210"/>
                </a:moveTo>
                <a:lnTo>
                  <a:pt x="0" y="1164209"/>
                </a:lnTo>
                <a:cubicBezTo>
                  <a:pt x="0" y="1807185"/>
                  <a:pt x="535769" y="2328420"/>
                  <a:pt x="1196675" y="2328420"/>
                </a:cubicBezTo>
                <a:cubicBezTo>
                  <a:pt x="1857580" y="2328420"/>
                  <a:pt x="2393350" y="1807185"/>
                  <a:pt x="2393350" y="1164210"/>
                </a:cubicBezTo>
                <a:cubicBezTo>
                  <a:pt x="2393350" y="521234"/>
                  <a:pt x="1857580" y="0"/>
                  <a:pt x="1196675" y="0"/>
                </a:cubicBezTo>
                <a:cubicBezTo>
                  <a:pt x="535769" y="-1"/>
                  <a:pt x="0" y="521234"/>
                  <a:pt x="0" y="1164209"/>
                </a:cubicBezTo>
                <a:close/>
              </a:path>
            </a:pathLst>
          </a:custGeom>
          <a:solidFill>
            <a:srgbClr val="C097F8"/>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11" name="Freeform: Shape 19"/>
          <p:cNvSpPr>
            <a:spLocks/>
          </p:cNvSpPr>
          <p:nvPr/>
        </p:nvSpPr>
        <p:spPr bwMode="auto">
          <a:xfrm flipH="1">
            <a:off x="0" y="2949575"/>
            <a:ext cx="1185863" cy="1771650"/>
          </a:xfrm>
          <a:custGeom>
            <a:avLst/>
            <a:gdLst>
              <a:gd name="T0" fmla="*/ 593226 w 1186451"/>
              <a:gd name="T1" fmla="*/ 0 h 1771650"/>
              <a:gd name="T2" fmla="*/ 1186452 w 1186451"/>
              <a:gd name="T3" fmla="*/ 885825 h 1771650"/>
              <a:gd name="T4" fmla="*/ 593226 w 1186451"/>
              <a:gd name="T5" fmla="*/ 1771649 h 1771650"/>
              <a:gd name="T6" fmla="*/ 0 w 1186451"/>
              <a:gd name="T7" fmla="*/ 885825 h 1771650"/>
              <a:gd name="T8" fmla="*/ 61913 w 1186451"/>
              <a:gd name="T9" fmla="*/ 0 h 1771650"/>
              <a:gd name="T10" fmla="*/ 1186452 w 1186451"/>
              <a:gd name="T11" fmla="*/ 0 h 1771650"/>
              <a:gd name="T12" fmla="*/ 1186452 w 1186451"/>
              <a:gd name="T13" fmla="*/ 123825 h 1771650"/>
              <a:gd name="T14" fmla="*/ 123825 w 1186451"/>
              <a:gd name="T15" fmla="*/ 123825 h 1771650"/>
              <a:gd name="T16" fmla="*/ 123825 w 1186451"/>
              <a:gd name="T17" fmla="*/ 1647824 h 1771650"/>
              <a:gd name="T18" fmla="*/ 1186452 w 1186451"/>
              <a:gd name="T19" fmla="*/ 1647824 h 1771650"/>
              <a:gd name="T20" fmla="*/ 1186452 w 1186451"/>
              <a:gd name="T21" fmla="*/ 1771649 h 1771650"/>
              <a:gd name="T22" fmla="*/ 61913 w 1186451"/>
              <a:gd name="T23" fmla="*/ 1771649 h 1771650"/>
              <a:gd name="T24" fmla="*/ 0 w 1186451"/>
              <a:gd name="T25" fmla="*/ 1709737 h 1771650"/>
              <a:gd name="T26" fmla="*/ 0 w 1186451"/>
              <a:gd name="T27" fmla="*/ 61913 h 1771650"/>
              <a:gd name="T28" fmla="*/ 61913 w 1186451"/>
              <a:gd name="T29" fmla="*/ 0 h 1771650"/>
              <a:gd name="T30" fmla="*/ 17694720 60000 65536"/>
              <a:gd name="T31" fmla="*/ 0 60000 65536"/>
              <a:gd name="T32" fmla="*/ 5898240 60000 65536"/>
              <a:gd name="T33" fmla="*/ 1179648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86451"/>
              <a:gd name="T46" fmla="*/ 0 h 1771650"/>
              <a:gd name="T47" fmla="*/ 1186451 w 1186451"/>
              <a:gd name="T48" fmla="*/ 1771650 h 17716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12" name="Arc 21"/>
          <p:cNvSpPr>
            <a:spLocks/>
          </p:cNvSpPr>
          <p:nvPr/>
        </p:nvSpPr>
        <p:spPr bwMode="auto">
          <a:xfrm rot="16200004">
            <a:off x="1539875" y="4203700"/>
            <a:ext cx="4083050" cy="4083050"/>
          </a:xfrm>
          <a:custGeom>
            <a:avLst/>
            <a:gdLst>
              <a:gd name="T0" fmla="*/ 2041718 w 4083436"/>
              <a:gd name="T1" fmla="*/ 0 h 4083436"/>
              <a:gd name="T2" fmla="*/ 4083436 w 4083436"/>
              <a:gd name="T3" fmla="*/ 2041718 h 4083436"/>
              <a:gd name="T4" fmla="*/ 2041718 w 4083436"/>
              <a:gd name="T5" fmla="*/ 4083436 h 4083436"/>
              <a:gd name="T6" fmla="*/ 0 w 4083436"/>
              <a:gd name="T7" fmla="*/ 2041718 h 4083436"/>
              <a:gd name="T8" fmla="*/ 2041718 w 4083436"/>
              <a:gd name="T9" fmla="*/ 0 h 4083436"/>
              <a:gd name="T10" fmla="*/ 2041718 w 4083436"/>
              <a:gd name="T11" fmla="*/ 2041718 h 4083436"/>
              <a:gd name="T12" fmla="*/ 4083436 w 4083436"/>
              <a:gd name="T13" fmla="*/ 2041718 h 4083436"/>
              <a:gd name="T14" fmla="*/ 17694720 60000 65536"/>
              <a:gd name="T15" fmla="*/ 0 60000 65536"/>
              <a:gd name="T16" fmla="*/ 5898240 60000 65536"/>
              <a:gd name="T17" fmla="*/ 11796480 60000 65536"/>
              <a:gd name="T18" fmla="*/ 11796480 60000 65536"/>
              <a:gd name="T19" fmla="*/ 11796480 60000 65536"/>
              <a:gd name="T20" fmla="*/ 5898240 60000 65536"/>
              <a:gd name="T21" fmla="*/ 2041718 w 4083436"/>
              <a:gd name="T22" fmla="*/ 0 h 4083436"/>
              <a:gd name="T23" fmla="*/ 4083436 w 4083436"/>
              <a:gd name="T24" fmla="*/ 2041718 h 40834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3436" h="4083436" stroke="0">
                <a:moveTo>
                  <a:pt x="2041718" y="0"/>
                </a:moveTo>
                <a:lnTo>
                  <a:pt x="2041718" y="0"/>
                </a:lnTo>
                <a:cubicBezTo>
                  <a:pt x="3169327" y="0"/>
                  <a:pt x="4083436" y="914108"/>
                  <a:pt x="4083436" y="2041718"/>
                </a:cubicBezTo>
                <a:lnTo>
                  <a:pt x="2041718" y="2041718"/>
                </a:lnTo>
                <a:lnTo>
                  <a:pt x="2041718" y="0"/>
                </a:lnTo>
                <a:close/>
              </a:path>
              <a:path w="4083436" h="4083436" fill="none">
                <a:moveTo>
                  <a:pt x="2041718" y="0"/>
                </a:moveTo>
                <a:lnTo>
                  <a:pt x="2041718" y="0"/>
                </a:lnTo>
                <a:cubicBezTo>
                  <a:pt x="3169327" y="0"/>
                  <a:pt x="4083436" y="914108"/>
                  <a:pt x="4083436" y="2041718"/>
                </a:cubicBezTo>
              </a:path>
            </a:pathLst>
          </a:custGeom>
          <a:noFill/>
          <a:ln w="127001" cap="rnd">
            <a:solidFill>
              <a:srgbClr val="2CC3B4"/>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US"/>
          </a:p>
        </p:txBody>
      </p:sp>
      <p:sp>
        <p:nvSpPr>
          <p:cNvPr id="9" name="Title 1"/>
          <p:cNvSpPr txBox="1">
            <a:spLocks noGrp="1"/>
          </p:cNvSpPr>
          <p:nvPr>
            <p:ph type="ctrTitle"/>
          </p:nvPr>
        </p:nvSpPr>
        <p:spPr>
          <a:xfrm>
            <a:off x="5093208" y="2743200"/>
            <a:ext cx="6592824" cy="2386584"/>
          </a:xfrm>
        </p:spPr>
        <p:txBody>
          <a:bodyPr anchor="b"/>
          <a:lstStyle>
            <a:lvl1pPr algn="r">
              <a:defRPr sz="6000">
                <a:solidFill>
                  <a:srgbClr val="FFFFFF"/>
                </a:solidFill>
              </a:defRPr>
            </a:lvl1pPr>
          </a:lstStyle>
          <a:p>
            <a:pPr lvl="0"/>
            <a:r>
              <a:rPr lang="en-US"/>
              <a:t>Click to edit Master title style</a:t>
            </a:r>
          </a:p>
        </p:txBody>
      </p:sp>
      <p:sp>
        <p:nvSpPr>
          <p:cNvPr id="10" name="Subtitle 2"/>
          <p:cNvSpPr txBox="1">
            <a:spLocks noGrp="1"/>
          </p:cNvSpPr>
          <p:nvPr>
            <p:ph type="subTitle" idx="1"/>
          </p:nvPr>
        </p:nvSpPr>
        <p:spPr>
          <a:xfrm>
            <a:off x="5093208" y="5221224"/>
            <a:ext cx="6592824" cy="996696"/>
          </a:xfrm>
        </p:spPr>
        <p:txBody>
          <a:bodyPr/>
          <a:lstStyle>
            <a:lvl1pPr marL="0" indent="0" algn="r">
              <a:buNone/>
              <a:defRPr sz="2400">
                <a:solidFill>
                  <a:srgbClr val="FFFFFF"/>
                </a:solidFill>
              </a:defRPr>
            </a:lvl1pPr>
          </a:lstStyle>
          <a:p>
            <a:pPr lvl="0"/>
            <a:r>
              <a:rPr lang="en-US"/>
              <a:t>Click to edit Master subtitle style</a:t>
            </a:r>
          </a:p>
        </p:txBody>
      </p:sp>
    </p:spTree>
    <p:extLst>
      <p:ext uri="{BB962C8B-B14F-4D97-AF65-F5344CB8AC3E}">
        <p14:creationId xmlns:p14="http://schemas.microsoft.com/office/powerpoint/2010/main" val="1545946102"/>
      </p:ext>
    </p:extLst>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9" name="Freeform: Shape 9"/>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10" name="Freeform: Shape 10"/>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39784" y="1681160"/>
            <a:ext cx="3291840" cy="823910"/>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839784" y="2505071"/>
            <a:ext cx="3291840" cy="3684583"/>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453128" y="1681160"/>
            <a:ext cx="3291840" cy="823910"/>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4453128" y="2505071"/>
            <a:ext cx="3291840" cy="3684583"/>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p:cNvSpPr txBox="1">
            <a:spLocks noGrp="1"/>
          </p:cNvSpPr>
          <p:nvPr>
            <p:ph type="body" idx="4294967295"/>
          </p:nvPr>
        </p:nvSpPr>
        <p:spPr>
          <a:xfrm>
            <a:off x="8065008" y="1681160"/>
            <a:ext cx="3291840" cy="823910"/>
          </a:xfrm>
        </p:spPr>
        <p:txBody>
          <a:bodyPr anchor="b"/>
          <a:lstStyle>
            <a:lvl1pPr marL="0" indent="0">
              <a:buNone/>
              <a:defRPr sz="2400" b="1"/>
            </a:lvl1pPr>
          </a:lstStyle>
          <a:p>
            <a:pPr lvl="0"/>
            <a:r>
              <a:rPr lang="en-US"/>
              <a:t>Click to edit Master text styles</a:t>
            </a:r>
          </a:p>
        </p:txBody>
      </p:sp>
      <p:sp>
        <p:nvSpPr>
          <p:cNvPr id="13" name="Content Placeholder 5"/>
          <p:cNvSpPr txBox="1">
            <a:spLocks noGrp="1"/>
          </p:cNvSpPr>
          <p:nvPr>
            <p:ph idx="4294967295"/>
          </p:nvPr>
        </p:nvSpPr>
        <p:spPr>
          <a:xfrm>
            <a:off x="8065008" y="2505071"/>
            <a:ext cx="3291840" cy="3684583"/>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6"/>
          <p:cNvSpPr txBox="1">
            <a:spLocks noGrp="1"/>
          </p:cNvSpPr>
          <p:nvPr>
            <p:ph type="dt" sz="half" idx="10"/>
          </p:nvPr>
        </p:nvSpPr>
        <p:spPr/>
        <p:txBody>
          <a:bodyPr/>
          <a:lstStyle>
            <a:lvl1pPr>
              <a:defRPr smtClean="0"/>
            </a:lvl1pPr>
          </a:lstStyle>
          <a:p>
            <a:pPr>
              <a:defRPr/>
            </a:pPr>
            <a:r>
              <a:t>9/3/20XX</a:t>
            </a:r>
          </a:p>
        </p:txBody>
      </p:sp>
      <p:sp>
        <p:nvSpPr>
          <p:cNvPr id="14" name="Footer Placeholder 7"/>
          <p:cNvSpPr txBox="1">
            <a:spLocks noGrp="1"/>
          </p:cNvSpPr>
          <p:nvPr>
            <p:ph type="ftr" sz="quarter" idx="11"/>
          </p:nvPr>
        </p:nvSpPr>
        <p:spPr/>
        <p:txBody>
          <a:bodyPr/>
          <a:lstStyle>
            <a:lvl1pPr>
              <a:defRPr smtClean="0"/>
            </a:lvl1pPr>
          </a:lstStyle>
          <a:p>
            <a:pPr>
              <a:defRPr/>
            </a:pPr>
            <a:r>
              <a:t>Presentation Title</a:t>
            </a:r>
          </a:p>
        </p:txBody>
      </p:sp>
      <p:sp>
        <p:nvSpPr>
          <p:cNvPr id="15" name="Slide Number Placeholder 8"/>
          <p:cNvSpPr txBox="1">
            <a:spLocks noGrp="1"/>
          </p:cNvSpPr>
          <p:nvPr>
            <p:ph type="sldNum" sz="quarter" idx="12"/>
          </p:nvPr>
        </p:nvSpPr>
        <p:spPr/>
        <p:txBody>
          <a:bodyPr/>
          <a:lstStyle>
            <a:lvl1pPr>
              <a:defRPr smtClean="0"/>
            </a:lvl1pPr>
          </a:lstStyle>
          <a:p>
            <a:pPr>
              <a:defRPr/>
            </a:pPr>
            <a:fld id="{6667AB1A-00CA-4D69-889F-6C8193A3103C}" type="slidenum">
              <a:rPr/>
              <a:pPr>
                <a:defRPr/>
              </a:pPr>
              <a:t>‹#›</a:t>
            </a:fld>
            <a:endParaRPr/>
          </a:p>
        </p:txBody>
      </p:sp>
    </p:spTree>
    <p:extLst>
      <p:ext uri="{BB962C8B-B14F-4D97-AF65-F5344CB8AC3E}">
        <p14:creationId xmlns:p14="http://schemas.microsoft.com/office/powerpoint/2010/main" val="127907066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with 2 medium pictures">
    <p:spTree>
      <p:nvGrpSpPr>
        <p:cNvPr id="1" name=""/>
        <p:cNvGrpSpPr/>
        <p:nvPr/>
      </p:nvGrpSpPr>
      <p:grpSpPr>
        <a:xfrm>
          <a:off x="0" y="0"/>
          <a:ext cx="0" cy="0"/>
          <a:chOff x="0" y="0"/>
          <a:chExt cx="0" cy="0"/>
        </a:xfrm>
      </p:grpSpPr>
      <p:sp>
        <p:nvSpPr>
          <p:cNvPr id="7" name="Oval 9"/>
          <p:cNvSpPr>
            <a:spLocks/>
          </p:cNvSpPr>
          <p:nvPr/>
        </p:nvSpPr>
        <p:spPr bwMode="auto">
          <a:xfrm>
            <a:off x="10420350" y="1365250"/>
            <a:ext cx="947738" cy="920750"/>
          </a:xfrm>
          <a:custGeom>
            <a:avLst/>
            <a:gdLst>
              <a:gd name="T0" fmla="*/ 473746 w 947492"/>
              <a:gd name="T1" fmla="*/ 0 h 921788"/>
              <a:gd name="T2" fmla="*/ 947492 w 947492"/>
              <a:gd name="T3" fmla="*/ 460894 h 921788"/>
              <a:gd name="T4" fmla="*/ 473746 w 947492"/>
              <a:gd name="T5" fmla="*/ 921788 h 921788"/>
              <a:gd name="T6" fmla="*/ 0 w 947492"/>
              <a:gd name="T7" fmla="*/ 460894 h 921788"/>
              <a:gd name="T8" fmla="*/ 138757 w 947492"/>
              <a:gd name="T9" fmla="*/ 134993 h 921788"/>
              <a:gd name="T10" fmla="*/ 138757 w 947492"/>
              <a:gd name="T11" fmla="*/ 786795 h 921788"/>
              <a:gd name="T12" fmla="*/ 808735 w 947492"/>
              <a:gd name="T13" fmla="*/ 786795 h 921788"/>
              <a:gd name="T14" fmla="*/ 808735 w 947492"/>
              <a:gd name="T15" fmla="*/ 134993 h 92178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38757 w 947492"/>
              <a:gd name="T25" fmla="*/ 134993 h 921788"/>
              <a:gd name="T26" fmla="*/ 808735 w 947492"/>
              <a:gd name="T27" fmla="*/ 786795 h 9217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7492" h="921788">
                <a:moveTo>
                  <a:pt x="0" y="460894"/>
                </a:moveTo>
                <a:lnTo>
                  <a:pt x="0" y="460893"/>
                </a:lnTo>
                <a:cubicBezTo>
                  <a:pt x="0" y="715438"/>
                  <a:pt x="212103" y="921788"/>
                  <a:pt x="473746" y="921788"/>
                </a:cubicBezTo>
                <a:cubicBezTo>
                  <a:pt x="735388" y="921788"/>
                  <a:pt x="947492" y="715438"/>
                  <a:pt x="947492" y="460894"/>
                </a:cubicBezTo>
                <a:cubicBezTo>
                  <a:pt x="947492" y="206349"/>
                  <a:pt x="735388" y="0"/>
                  <a:pt x="473746" y="0"/>
                </a:cubicBezTo>
                <a:cubicBezTo>
                  <a:pt x="212103" y="-1"/>
                  <a:pt x="0" y="206349"/>
                  <a:pt x="0" y="460893"/>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8" name="Arc 11"/>
          <p:cNvSpPr>
            <a:spLocks/>
          </p:cNvSpPr>
          <p:nvPr/>
        </p:nvSpPr>
        <p:spPr bwMode="auto">
          <a:xfrm rot="4759063" flipV="1">
            <a:off x="6034088" y="-673100"/>
            <a:ext cx="4021138" cy="4021137"/>
          </a:xfrm>
          <a:custGeom>
            <a:avLst/>
            <a:gdLst>
              <a:gd name="T0" fmla="*/ 2010596 w 4021192"/>
              <a:gd name="T1" fmla="*/ 0 h 4021192"/>
              <a:gd name="T2" fmla="*/ 4021192 w 4021192"/>
              <a:gd name="T3" fmla="*/ 2010596 h 4021192"/>
              <a:gd name="T4" fmla="*/ 2010596 w 4021192"/>
              <a:gd name="T5" fmla="*/ 4021192 h 4021192"/>
              <a:gd name="T6" fmla="*/ 0 w 4021192"/>
              <a:gd name="T7" fmla="*/ 2010596 h 4021192"/>
              <a:gd name="T8" fmla="*/ 2010596 w 4021192"/>
              <a:gd name="T9" fmla="*/ 0 h 4021192"/>
              <a:gd name="T10" fmla="*/ 2010596 w 4021192"/>
              <a:gd name="T11" fmla="*/ 2010596 h 4021192"/>
              <a:gd name="T12" fmla="*/ 3817708 w 4021192"/>
              <a:gd name="T13" fmla="*/ 1129209 h 4021192"/>
              <a:gd name="T14" fmla="*/ 17694720 60000 65536"/>
              <a:gd name="T15" fmla="*/ 0 60000 65536"/>
              <a:gd name="T16" fmla="*/ 5898240 60000 65536"/>
              <a:gd name="T17" fmla="*/ 11796480 60000 65536"/>
              <a:gd name="T18" fmla="*/ 11796480 60000 65536"/>
              <a:gd name="T19" fmla="*/ 17694720 60000 65536"/>
              <a:gd name="T20" fmla="*/ 5898240 60000 65536"/>
              <a:gd name="T21" fmla="*/ 2010596 w 4021192"/>
              <a:gd name="T22" fmla="*/ 0 h 4021192"/>
              <a:gd name="T23" fmla="*/ 3817708 w 4021192"/>
              <a:gd name="T24" fmla="*/ 1129209 h 4021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21192" h="4021192" stroke="0">
                <a:moveTo>
                  <a:pt x="2010596" y="0"/>
                </a:moveTo>
                <a:lnTo>
                  <a:pt x="2010596" y="0"/>
                </a:lnTo>
                <a:cubicBezTo>
                  <a:pt x="2779301" y="0"/>
                  <a:pt x="3480729" y="438300"/>
                  <a:pt x="3817707" y="1129209"/>
                </a:cubicBezTo>
                <a:lnTo>
                  <a:pt x="2010596" y="2010596"/>
                </a:lnTo>
                <a:lnTo>
                  <a:pt x="2010596" y="0"/>
                </a:lnTo>
                <a:close/>
              </a:path>
              <a:path w="4021192" h="4021192" fill="none">
                <a:moveTo>
                  <a:pt x="2010596" y="0"/>
                </a:moveTo>
                <a:lnTo>
                  <a:pt x="2010596" y="0"/>
                </a:lnTo>
                <a:cubicBezTo>
                  <a:pt x="2779301" y="0"/>
                  <a:pt x="3480729" y="438300"/>
                  <a:pt x="3817707" y="1129209"/>
                </a:cubicBezTo>
              </a:path>
            </a:pathLst>
          </a:custGeom>
          <a:noFill/>
          <a:ln w="127001" cap="rnd">
            <a:solidFill>
              <a:srgbClr val="2CC3B4"/>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US"/>
          </a:p>
        </p:txBody>
      </p:sp>
      <p:sp>
        <p:nvSpPr>
          <p:cNvPr id="2" name="Picture Placeholder 19"/>
          <p:cNvSpPr txBox="1">
            <a:spLocks noGrp="1"/>
          </p:cNvSpPr>
          <p:nvPr>
            <p:ph type="pic" idx="4294967295"/>
          </p:nvPr>
        </p:nvSpPr>
        <p:spPr>
          <a:xfrm>
            <a:off x="7901257" y="2727728"/>
            <a:ext cx="4290739" cy="4130271"/>
          </a:xfrm>
        </p:spPr>
        <p:txBody>
          <a:bodyPr anchor="ctr" anchorCtr="1">
            <a:noAutofit/>
          </a:bodyPr>
          <a:lstStyle>
            <a:lvl1pPr algn="ctr">
              <a:buNone/>
              <a:defRPr sz="1800"/>
            </a:lvl1pPr>
          </a:lstStyle>
          <a:p>
            <a:pPr lvl="0"/>
            <a:r>
              <a:rPr lang="en-US" noProof="0" smtClean="0"/>
              <a:t>Click icon to add picture</a:t>
            </a:r>
          </a:p>
        </p:txBody>
      </p:sp>
      <p:sp>
        <p:nvSpPr>
          <p:cNvPr id="3" name="Picture Placeholder 20"/>
          <p:cNvSpPr txBox="1">
            <a:spLocks noGrp="1"/>
          </p:cNvSpPr>
          <p:nvPr>
            <p:ph type="pic" idx="4294967295"/>
          </p:nvPr>
        </p:nvSpPr>
        <p:spPr>
          <a:xfrm>
            <a:off x="6261610" y="0"/>
            <a:ext cx="3519315" cy="3007909"/>
          </a:xfrm>
        </p:spPr>
        <p:txBody>
          <a:bodyPr anchor="ctr" anchorCtr="1">
            <a:noAutofit/>
          </a:bodyPr>
          <a:lstStyle>
            <a:lvl1pPr algn="ctr">
              <a:buNone/>
              <a:defRPr sz="1800"/>
            </a:lvl1pPr>
          </a:lstStyle>
          <a:p>
            <a:pPr lvl="0"/>
            <a:r>
              <a:rPr lang="en-US" noProof="0" smtClean="0"/>
              <a:t>Click icon to add picture</a:t>
            </a:r>
          </a:p>
        </p:txBody>
      </p:sp>
      <p:sp>
        <p:nvSpPr>
          <p:cNvPr id="6" name="Title 1"/>
          <p:cNvSpPr txBox="1">
            <a:spLocks noGrp="1"/>
          </p:cNvSpPr>
          <p:nvPr>
            <p:ph type="title"/>
          </p:nvPr>
        </p:nvSpPr>
        <p:spPr>
          <a:xfrm>
            <a:off x="841248" y="365760"/>
            <a:ext cx="5120640" cy="1325880"/>
          </a:xfrm>
        </p:spPr>
        <p:txBody>
          <a:bodyPr/>
          <a:lstStyle>
            <a:lvl1pPr>
              <a:defRPr/>
            </a:lvl1pPr>
          </a:lstStyle>
          <a:p>
            <a:pPr lvl="0"/>
            <a:r>
              <a:rPr lang="en-US"/>
              <a:t>Click to edit Master title style</a:t>
            </a:r>
          </a:p>
        </p:txBody>
      </p:sp>
      <p:sp>
        <p:nvSpPr>
          <p:cNvPr id="10" name="Content Placeholder 2"/>
          <p:cNvSpPr txBox="1">
            <a:spLocks noGrp="1"/>
          </p:cNvSpPr>
          <p:nvPr>
            <p:ph idx="4294967295"/>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Date Placeholder 2"/>
          <p:cNvSpPr txBox="1">
            <a:spLocks noGrp="1"/>
          </p:cNvSpPr>
          <p:nvPr>
            <p:ph type="dt" sz="half" idx="10"/>
          </p:nvPr>
        </p:nvSpPr>
        <p:spPr/>
        <p:txBody>
          <a:bodyPr/>
          <a:lstStyle>
            <a:lvl1pPr>
              <a:defRPr smtClean="0"/>
            </a:lvl1pPr>
          </a:lstStyle>
          <a:p>
            <a:pPr>
              <a:defRPr/>
            </a:pPr>
            <a:r>
              <a:t>9/3/20XX</a:t>
            </a:r>
          </a:p>
        </p:txBody>
      </p:sp>
      <p:sp>
        <p:nvSpPr>
          <p:cNvPr id="11" name="Footer Placeholder 3"/>
          <p:cNvSpPr txBox="1">
            <a:spLocks noGrp="1"/>
          </p:cNvSpPr>
          <p:nvPr>
            <p:ph type="ftr" sz="quarter" idx="11"/>
          </p:nvPr>
        </p:nvSpPr>
        <p:spPr/>
        <p:txBody>
          <a:bodyPr/>
          <a:lstStyle>
            <a:lvl1pPr>
              <a:defRPr smtClean="0"/>
            </a:lvl1pPr>
          </a:lstStyle>
          <a:p>
            <a:pPr>
              <a:defRPr/>
            </a:pPr>
            <a:r>
              <a:t>Presentation Title</a:t>
            </a:r>
          </a:p>
        </p:txBody>
      </p:sp>
      <p:sp>
        <p:nvSpPr>
          <p:cNvPr id="12" name="Slide Number Placeholder 4"/>
          <p:cNvSpPr txBox="1">
            <a:spLocks noGrp="1"/>
          </p:cNvSpPr>
          <p:nvPr>
            <p:ph type="sldNum" sz="quarter" idx="12"/>
          </p:nvPr>
        </p:nvSpPr>
        <p:spPr/>
        <p:txBody>
          <a:bodyPr/>
          <a:lstStyle>
            <a:lvl1pPr>
              <a:defRPr smtClean="0"/>
            </a:lvl1pPr>
          </a:lstStyle>
          <a:p>
            <a:pPr>
              <a:defRPr/>
            </a:pPr>
            <a:fld id="{06D982E9-4006-4B4A-AC7C-634427B6E520}" type="slidenum">
              <a:rPr/>
              <a:pPr>
                <a:defRPr/>
              </a:pPr>
              <a:t>‹#›</a:t>
            </a:fld>
            <a:endParaRPr/>
          </a:p>
        </p:txBody>
      </p:sp>
    </p:spTree>
    <p:extLst>
      <p:ext uri="{BB962C8B-B14F-4D97-AF65-F5344CB8AC3E}">
        <p14:creationId xmlns:p14="http://schemas.microsoft.com/office/powerpoint/2010/main" val="1717816049"/>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4" name="Oval 9"/>
          <p:cNvSpPr>
            <a:spLocks/>
          </p:cNvSpPr>
          <p:nvPr/>
        </p:nvSpPr>
        <p:spPr bwMode="auto">
          <a:xfrm>
            <a:off x="708025" y="847725"/>
            <a:ext cx="4619625" cy="4619625"/>
          </a:xfrm>
          <a:custGeom>
            <a:avLst/>
            <a:gdLst>
              <a:gd name="T0" fmla="*/ 2309971 w 4619941"/>
              <a:gd name="T1" fmla="*/ 0 h 4619941"/>
              <a:gd name="T2" fmla="*/ 4619941 w 4619941"/>
              <a:gd name="T3" fmla="*/ 2309971 h 4619941"/>
              <a:gd name="T4" fmla="*/ 2309971 w 4619941"/>
              <a:gd name="T5" fmla="*/ 4619941 h 4619941"/>
              <a:gd name="T6" fmla="*/ 0 w 4619941"/>
              <a:gd name="T7" fmla="*/ 2309971 h 4619941"/>
              <a:gd name="T8" fmla="*/ 676575 w 4619941"/>
              <a:gd name="T9" fmla="*/ 676575 h 4619941"/>
              <a:gd name="T10" fmla="*/ 676575 w 4619941"/>
              <a:gd name="T11" fmla="*/ 3943366 h 4619941"/>
              <a:gd name="T12" fmla="*/ 3943366 w 4619941"/>
              <a:gd name="T13" fmla="*/ 3943366 h 4619941"/>
              <a:gd name="T14" fmla="*/ 3943366 w 4619941"/>
              <a:gd name="T15" fmla="*/ 676575 h 4619941"/>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676575 w 4619941"/>
              <a:gd name="T25" fmla="*/ 676575 h 4619941"/>
              <a:gd name="T26" fmla="*/ 3943366 w 4619941"/>
              <a:gd name="T27" fmla="*/ 3943366 h 46199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19941" h="4619941">
                <a:moveTo>
                  <a:pt x="0" y="2309971"/>
                </a:moveTo>
                <a:lnTo>
                  <a:pt x="0" y="2309970"/>
                </a:lnTo>
                <a:cubicBezTo>
                  <a:pt x="0" y="3585732"/>
                  <a:pt x="1034209" y="4619942"/>
                  <a:pt x="2309971" y="4619942"/>
                </a:cubicBezTo>
                <a:cubicBezTo>
                  <a:pt x="3585732" y="4619942"/>
                  <a:pt x="4619942" y="3585732"/>
                  <a:pt x="4619942" y="2309971"/>
                </a:cubicBezTo>
                <a:cubicBezTo>
                  <a:pt x="4619942" y="1034209"/>
                  <a:pt x="3585732" y="0"/>
                  <a:pt x="2309971" y="0"/>
                </a:cubicBezTo>
                <a:cubicBezTo>
                  <a:pt x="1034209" y="-1"/>
                  <a:pt x="0" y="1034209"/>
                  <a:pt x="0" y="230997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5" name="Freeform: Shape 11"/>
          <p:cNvSpPr>
            <a:spLocks/>
          </p:cNvSpPr>
          <p:nvPr/>
        </p:nvSpPr>
        <p:spPr bwMode="auto">
          <a:xfrm flipH="1">
            <a:off x="530225" y="0"/>
            <a:ext cx="1155700" cy="590550"/>
          </a:xfrm>
          <a:custGeom>
            <a:avLst/>
            <a:gdLst>
              <a:gd name="T0" fmla="*/ 577572 w 1155142"/>
              <a:gd name="T1" fmla="*/ 0 h 591009"/>
              <a:gd name="T2" fmla="*/ 1155143 w 1155142"/>
              <a:gd name="T3" fmla="*/ 295507 h 591009"/>
              <a:gd name="T4" fmla="*/ 577572 w 1155142"/>
              <a:gd name="T5" fmla="*/ 591013 h 591009"/>
              <a:gd name="T6" fmla="*/ 0 w 1155142"/>
              <a:gd name="T7" fmla="*/ 295507 h 591009"/>
              <a:gd name="T8" fmla="*/ 1355 w 1155142"/>
              <a:gd name="T9" fmla="*/ 0 h 591009"/>
              <a:gd name="T10" fmla="*/ 1153788 w 1155142"/>
              <a:gd name="T11" fmla="*/ 0 h 591009"/>
              <a:gd name="T12" fmla="*/ 1155143 w 1155142"/>
              <a:gd name="T13" fmla="*/ 13438 h 591009"/>
              <a:gd name="T14" fmla="*/ 577572 w 1155142"/>
              <a:gd name="T15" fmla="*/ 591013 h 591009"/>
              <a:gd name="T16" fmla="*/ 0 w 1155142"/>
              <a:gd name="T17" fmla="*/ 13438 h 591009"/>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55142"/>
              <a:gd name="T28" fmla="*/ 0 h 591009"/>
              <a:gd name="T29" fmla="*/ 1155142 w 1155142"/>
              <a:gd name="T30" fmla="*/ 591009 h 5910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lnTo>
                  <a:pt x="1355" y="0"/>
                </a:lnTo>
                <a:close/>
              </a:path>
            </a:pathLst>
          </a:custGeom>
          <a:solidFill>
            <a:srgbClr val="C097F8"/>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6" name="Freeform: Shape 13"/>
          <p:cNvSpPr>
            <a:spLocks/>
          </p:cNvSpPr>
          <p:nvPr/>
        </p:nvSpPr>
        <p:spPr bwMode="auto">
          <a:xfrm flipH="1">
            <a:off x="3960813" y="0"/>
            <a:ext cx="1738312"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7" name="Freeform: Shape 15"/>
          <p:cNvSpPr>
            <a:spLocks/>
          </p:cNvSpPr>
          <p:nvPr/>
        </p:nvSpPr>
        <p:spPr bwMode="auto">
          <a:xfrm flipH="1">
            <a:off x="0" y="2936875"/>
            <a:ext cx="160338" cy="552450"/>
          </a:xfrm>
          <a:custGeom>
            <a:avLst/>
            <a:gdLst>
              <a:gd name="T0" fmla="*/ 79868 w 159741"/>
              <a:gd name="T1" fmla="*/ 0 h 552996"/>
              <a:gd name="T2" fmla="*/ 159736 w 159741"/>
              <a:gd name="T3" fmla="*/ 276496 h 552996"/>
              <a:gd name="T4" fmla="*/ 79868 w 159741"/>
              <a:gd name="T5" fmla="*/ 552992 h 552996"/>
              <a:gd name="T6" fmla="*/ 0 w 159741"/>
              <a:gd name="T7" fmla="*/ 276496 h 552996"/>
              <a:gd name="T8" fmla="*/ 159736 w 159741"/>
              <a:gd name="T9" fmla="*/ 0 h 552996"/>
              <a:gd name="T10" fmla="*/ 159736 w 159741"/>
              <a:gd name="T11" fmla="*/ 552992 h 552996"/>
              <a:gd name="T12" fmla="*/ 141845 w 159741"/>
              <a:gd name="T13" fmla="*/ 543281 h 552996"/>
              <a:gd name="T14" fmla="*/ 0 w 159741"/>
              <a:gd name="T15" fmla="*/ 276496 h 552996"/>
              <a:gd name="T16" fmla="*/ 141845 w 159741"/>
              <a:gd name="T17" fmla="*/ 9711 h 552996"/>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59741"/>
              <a:gd name="T28" fmla="*/ 0 h 552996"/>
              <a:gd name="T29" fmla="*/ 159741 w 159741"/>
              <a:gd name="T30" fmla="*/ 552996 h 5529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741" h="552996">
                <a:moveTo>
                  <a:pt x="159741" y="0"/>
                </a:moveTo>
                <a:lnTo>
                  <a:pt x="159741" y="552996"/>
                </a:lnTo>
                <a:lnTo>
                  <a:pt x="141849" y="543285"/>
                </a:lnTo>
                <a:cubicBezTo>
                  <a:pt x="56268" y="485467"/>
                  <a:pt x="0" y="387554"/>
                  <a:pt x="0" y="276498"/>
                </a:cubicBezTo>
                <a:cubicBezTo>
                  <a:pt x="0" y="165443"/>
                  <a:pt x="56268" y="67529"/>
                  <a:pt x="141849" y="9711"/>
                </a:cubicBezTo>
                <a:lnTo>
                  <a:pt x="159741"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8" name="Freeform: Shape 17"/>
          <p:cNvSpPr>
            <a:spLocks/>
          </p:cNvSpPr>
          <p:nvPr/>
        </p:nvSpPr>
        <p:spPr bwMode="auto">
          <a:xfrm flipH="1">
            <a:off x="0" y="5835650"/>
            <a:ext cx="1547813" cy="1022350"/>
          </a:xfrm>
          <a:custGeom>
            <a:avLst/>
            <a:gdLst>
              <a:gd name="T0" fmla="*/ 774090 w 1548180"/>
              <a:gd name="T1" fmla="*/ 0 h 1022351"/>
              <a:gd name="T2" fmla="*/ 1548179 w 1548180"/>
              <a:gd name="T3" fmla="*/ 511177 h 1022351"/>
              <a:gd name="T4" fmla="*/ 774090 w 1548180"/>
              <a:gd name="T5" fmla="*/ 1022354 h 1022351"/>
              <a:gd name="T6" fmla="*/ 0 w 1548180"/>
              <a:gd name="T7" fmla="*/ 511177 h 1022351"/>
              <a:gd name="T8" fmla="*/ 61913 w 1548180"/>
              <a:gd name="T9" fmla="*/ 0 h 1022351"/>
              <a:gd name="T10" fmla="*/ 1548179 w 1548180"/>
              <a:gd name="T11" fmla="*/ 0 h 1022351"/>
              <a:gd name="T12" fmla="*/ 1548179 w 1548180"/>
              <a:gd name="T13" fmla="*/ 123825 h 1022351"/>
              <a:gd name="T14" fmla="*/ 123825 w 1548180"/>
              <a:gd name="T15" fmla="*/ 123825 h 1022351"/>
              <a:gd name="T16" fmla="*/ 123825 w 1548180"/>
              <a:gd name="T17" fmla="*/ 1022354 h 1022351"/>
              <a:gd name="T18" fmla="*/ 0 w 1548180"/>
              <a:gd name="T19" fmla="*/ 1022354 h 1022351"/>
              <a:gd name="T20" fmla="*/ 0 w 1548180"/>
              <a:gd name="T21" fmla="*/ 61913 h 1022351"/>
              <a:gd name="T22" fmla="*/ 61913 w 1548180"/>
              <a:gd name="T23" fmla="*/ 0 h 1022351"/>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48180"/>
              <a:gd name="T37" fmla="*/ 0 h 1022351"/>
              <a:gd name="T38" fmla="*/ 1548180 w 1548180"/>
              <a:gd name="T39" fmla="*/ 1022351 h 10223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10" name="Freeform: Shape 19"/>
          <p:cNvSpPr>
            <a:spLocks/>
          </p:cNvSpPr>
          <p:nvPr/>
        </p:nvSpPr>
        <p:spPr bwMode="auto">
          <a:xfrm flipH="1">
            <a:off x="3405188" y="5718175"/>
            <a:ext cx="1771650" cy="1139825"/>
          </a:xfrm>
          <a:custGeom>
            <a:avLst/>
            <a:gdLst>
              <a:gd name="T0" fmla="*/ 885807 w 1771609"/>
              <a:gd name="T1" fmla="*/ 0 h 1140095"/>
              <a:gd name="T2" fmla="*/ 1771613 w 1771609"/>
              <a:gd name="T3" fmla="*/ 570046 h 1140095"/>
              <a:gd name="T4" fmla="*/ 885807 w 1771609"/>
              <a:gd name="T5" fmla="*/ 1140092 h 1140095"/>
              <a:gd name="T6" fmla="*/ 0 w 1771609"/>
              <a:gd name="T7" fmla="*/ 570046 h 1140095"/>
              <a:gd name="T8" fmla="*/ 1561725 w 1771609"/>
              <a:gd name="T9" fmla="*/ 763039 h 1140095"/>
              <a:gd name="T10" fmla="*/ 1623028 w 1771609"/>
              <a:gd name="T11" fmla="*/ 792808 h 1140095"/>
              <a:gd name="T12" fmla="*/ 1711739 w 1771609"/>
              <a:gd name="T13" fmla="*/ 970129 h 1140095"/>
              <a:gd name="T14" fmla="*/ 1771613 w 1771609"/>
              <a:gd name="T15" fmla="*/ 1140092 h 1140095"/>
              <a:gd name="T16" fmla="*/ 1637229 w 1771609"/>
              <a:gd name="T17" fmla="*/ 1140092 h 1140095"/>
              <a:gd name="T18" fmla="*/ 1594824 w 1771609"/>
              <a:gd name="T19" fmla="*/ 1019708 h 1140095"/>
              <a:gd name="T20" fmla="*/ 1513203 w 1771609"/>
              <a:gd name="T21" fmla="*/ 856625 h 1140095"/>
              <a:gd name="T22" fmla="*/ 1538502 w 1771609"/>
              <a:gd name="T23" fmla="*/ 770413 h 1140095"/>
              <a:gd name="T24" fmla="*/ 1561725 w 1771609"/>
              <a:gd name="T25" fmla="*/ 763039 h 1140095"/>
              <a:gd name="T26" fmla="*/ 933457 w 1771609"/>
              <a:gd name="T27" fmla="*/ 161309 h 1140095"/>
              <a:gd name="T28" fmla="*/ 957799 w 1771609"/>
              <a:gd name="T29" fmla="*/ 167970 h 1140095"/>
              <a:gd name="T30" fmla="*/ 1286985 w 1771609"/>
              <a:gd name="T31" fmla="*/ 387615 h 1140095"/>
              <a:gd name="T32" fmla="*/ 1293728 w 1771609"/>
              <a:gd name="T33" fmla="*/ 477074 h 1140095"/>
              <a:gd name="T34" fmla="*/ 1245456 w 1771609"/>
              <a:gd name="T35" fmla="*/ 499153 h 1140095"/>
              <a:gd name="T36" fmla="*/ 1245170 w 1771609"/>
              <a:gd name="T37" fmla="*/ 499153 h 1140095"/>
              <a:gd name="T38" fmla="*/ 1203641 w 1771609"/>
              <a:gd name="T39" fmla="*/ 484103 h 1140095"/>
              <a:gd name="T40" fmla="*/ 900649 w 1771609"/>
              <a:gd name="T41" fmla="*/ 281507 h 1140095"/>
              <a:gd name="T42" fmla="*/ 872456 w 1771609"/>
              <a:gd name="T43" fmla="*/ 196163 h 1140095"/>
              <a:gd name="T44" fmla="*/ 933457 w 1771609"/>
              <a:gd name="T45" fmla="*/ 161309 h 1140095"/>
              <a:gd name="T46" fmla="*/ 256261 w 1771609"/>
              <a:gd name="T47" fmla="*/ 29 h 1140095"/>
              <a:gd name="T48" fmla="*/ 454021 w 1771609"/>
              <a:gd name="T49" fmla="*/ 13474 h 1140095"/>
              <a:gd name="T50" fmla="*/ 509237 w 1771609"/>
              <a:gd name="T51" fmla="*/ 84182 h 1140095"/>
              <a:gd name="T52" fmla="*/ 445830 w 1771609"/>
              <a:gd name="T53" fmla="*/ 139871 h 1140095"/>
              <a:gd name="T54" fmla="*/ 437448 w 1771609"/>
              <a:gd name="T55" fmla="*/ 139395 h 1140095"/>
              <a:gd name="T56" fmla="*/ 73211 w 1771609"/>
              <a:gd name="T57" fmla="*/ 137204 h 1140095"/>
              <a:gd name="T58" fmla="*/ 749 w 1771609"/>
              <a:gd name="T59" fmla="*/ 84082 h 1140095"/>
              <a:gd name="T60" fmla="*/ 53871 w 1771609"/>
              <a:gd name="T61" fmla="*/ 11621 h 1140095"/>
              <a:gd name="T62" fmla="*/ 58352 w 1771609"/>
              <a:gd name="T63" fmla="*/ 11093 h 1140095"/>
              <a:gd name="T64" fmla="*/ 256261 w 1771609"/>
              <a:gd name="T65" fmla="*/ 29 h 1140095"/>
              <a:gd name="T66" fmla="*/ 17694720 60000 65536"/>
              <a:gd name="T67" fmla="*/ 0 60000 65536"/>
              <a:gd name="T68" fmla="*/ 5898240 60000 65536"/>
              <a:gd name="T69" fmla="*/ 1179648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1609"/>
              <a:gd name="T100" fmla="*/ 0 h 1140095"/>
              <a:gd name="T101" fmla="*/ 1771609 w 1771609"/>
              <a:gd name="T102" fmla="*/ 1140095 h 11400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11" name="Freeform: Shape 21"/>
          <p:cNvSpPr>
            <a:spLocks/>
          </p:cNvSpPr>
          <p:nvPr/>
        </p:nvSpPr>
        <p:spPr bwMode="auto">
          <a:xfrm flipH="1">
            <a:off x="4132263" y="6259513"/>
            <a:ext cx="1566862" cy="598487"/>
          </a:xfrm>
          <a:custGeom>
            <a:avLst/>
            <a:gdLst>
              <a:gd name="T0" fmla="*/ 782969 w 1565940"/>
              <a:gd name="T1" fmla="*/ 0 h 599245"/>
              <a:gd name="T2" fmla="*/ 1565937 w 1565940"/>
              <a:gd name="T3" fmla="*/ 299621 h 599245"/>
              <a:gd name="T4" fmla="*/ 782969 w 1565940"/>
              <a:gd name="T5" fmla="*/ 599242 h 599245"/>
              <a:gd name="T6" fmla="*/ 0 w 1565940"/>
              <a:gd name="T7" fmla="*/ 299621 h 599245"/>
              <a:gd name="T8" fmla="*/ 782969 w 1565940"/>
              <a:gd name="T9" fmla="*/ 0 h 599245"/>
              <a:gd name="T10" fmla="*/ 1528039 w 1565940"/>
              <a:gd name="T11" fmla="*/ 480467 h 599245"/>
              <a:gd name="T12" fmla="*/ 1565937 w 1565940"/>
              <a:gd name="T13" fmla="*/ 599242 h 599245"/>
              <a:gd name="T14" fmla="*/ 0 w 1565940"/>
              <a:gd name="T15" fmla="*/ 599242 h 599245"/>
              <a:gd name="T16" fmla="*/ 37898 w 1565940"/>
              <a:gd name="T17" fmla="*/ 480467 h 599245"/>
              <a:gd name="T18" fmla="*/ 782969 w 1565940"/>
              <a:gd name="T19" fmla="*/ 0 h 599245"/>
              <a:gd name="T20" fmla="*/ 17694720 60000 65536"/>
              <a:gd name="T21" fmla="*/ 0 60000 65536"/>
              <a:gd name="T22" fmla="*/ 5898240 60000 65536"/>
              <a:gd name="T23" fmla="*/ 11796480 60000 65536"/>
              <a:gd name="T24" fmla="*/ 0 60000 65536"/>
              <a:gd name="T25" fmla="*/ 0 60000 65536"/>
              <a:gd name="T26" fmla="*/ 0 60000 65536"/>
              <a:gd name="T27" fmla="*/ 0 60000 65536"/>
              <a:gd name="T28" fmla="*/ 0 60000 65536"/>
              <a:gd name="T29" fmla="*/ 0 60000 65536"/>
              <a:gd name="T30" fmla="*/ 0 w 1565940"/>
              <a:gd name="T31" fmla="*/ 0 h 599245"/>
              <a:gd name="T32" fmla="*/ 1565940 w 1565940"/>
              <a:gd name="T33" fmla="*/ 599245 h 5992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9" name="Title 1"/>
          <p:cNvSpPr txBox="1">
            <a:spLocks noGrp="1"/>
          </p:cNvSpPr>
          <p:nvPr>
            <p:ph type="title"/>
          </p:nvPr>
        </p:nvSpPr>
        <p:spPr>
          <a:xfrm>
            <a:off x="1389888" y="1234440"/>
            <a:ext cx="3236976" cy="4069080"/>
          </a:xfrm>
        </p:spPr>
        <p:txBody>
          <a:bodyPr anchorCtr="1"/>
          <a:lstStyle>
            <a:lvl1pPr algn="ctr">
              <a:defRPr>
                <a:solidFill>
                  <a:srgbClr val="FFFFFF"/>
                </a:solidFill>
              </a:defRPr>
            </a:lvl1pPr>
          </a:lstStyle>
          <a:p>
            <a:pPr lvl="0"/>
            <a:r>
              <a:rPr lang="en-US"/>
              <a:t>Click to edit Master title style</a:t>
            </a:r>
          </a:p>
        </p:txBody>
      </p:sp>
      <p:sp>
        <p:nvSpPr>
          <p:cNvPr id="13" name="Content Placeholder 2"/>
          <p:cNvSpPr txBox="1">
            <a:spLocks noGrp="1"/>
          </p:cNvSpPr>
          <p:nvPr>
            <p:ph idx="4294967295"/>
          </p:nvPr>
        </p:nvSpPr>
        <p:spPr>
          <a:xfrm>
            <a:off x="6665976" y="2551176"/>
            <a:ext cx="4709159"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
        <p:nvSpPr>
          <p:cNvPr id="12" name="Date Placeholder 2"/>
          <p:cNvSpPr txBox="1">
            <a:spLocks noGrp="1"/>
          </p:cNvSpPr>
          <p:nvPr>
            <p:ph type="dt" sz="half" idx="10"/>
          </p:nvPr>
        </p:nvSpPr>
        <p:spPr>
          <a:xfrm>
            <a:off x="1682750" y="6356350"/>
            <a:ext cx="1544638" cy="365125"/>
          </a:xfrm>
        </p:spPr>
        <p:txBody>
          <a:bodyPr/>
          <a:lstStyle>
            <a:lvl1pPr>
              <a:defRPr smtClean="0"/>
            </a:lvl1pPr>
          </a:lstStyle>
          <a:p>
            <a:pPr>
              <a:defRPr/>
            </a:pPr>
            <a:r>
              <a:t>9/3/20XX</a:t>
            </a:r>
          </a:p>
        </p:txBody>
      </p:sp>
      <p:sp>
        <p:nvSpPr>
          <p:cNvPr id="14" name="Footer Placeholder 3"/>
          <p:cNvSpPr txBox="1">
            <a:spLocks noGrp="1"/>
          </p:cNvSpPr>
          <p:nvPr>
            <p:ph type="ftr" sz="quarter" idx="11"/>
          </p:nvPr>
        </p:nvSpPr>
        <p:spPr>
          <a:xfrm>
            <a:off x="6099175" y="6356350"/>
            <a:ext cx="4114800" cy="365125"/>
          </a:xfrm>
        </p:spPr>
        <p:txBody>
          <a:bodyPr anchorCtr="0"/>
          <a:lstStyle>
            <a:lvl1pPr algn="l">
              <a:defRPr smtClean="0"/>
            </a:lvl1pPr>
          </a:lstStyle>
          <a:p>
            <a:pPr>
              <a:defRPr/>
            </a:pPr>
            <a:r>
              <a:t>Presentation Title</a:t>
            </a:r>
          </a:p>
        </p:txBody>
      </p:sp>
      <p:sp>
        <p:nvSpPr>
          <p:cNvPr id="15" name="Slide Number Placeholder 4"/>
          <p:cNvSpPr txBox="1">
            <a:spLocks noGrp="1"/>
          </p:cNvSpPr>
          <p:nvPr>
            <p:ph type="sldNum" sz="quarter" idx="12"/>
          </p:nvPr>
        </p:nvSpPr>
        <p:spPr>
          <a:xfrm>
            <a:off x="10506075" y="6356350"/>
            <a:ext cx="850900" cy="365125"/>
          </a:xfrm>
        </p:spPr>
        <p:txBody>
          <a:bodyPr/>
          <a:lstStyle>
            <a:lvl1pPr>
              <a:defRPr smtClean="0"/>
            </a:lvl1pPr>
          </a:lstStyle>
          <a:p>
            <a:pPr>
              <a:defRPr/>
            </a:pPr>
            <a:fld id="{F60123F2-4B62-402F-85CF-B79B346E9C86}" type="slidenum">
              <a:rPr/>
              <a:pPr>
                <a:defRPr/>
              </a:pPr>
              <a:t>‹#›</a:t>
            </a:fld>
            <a:endParaRPr/>
          </a:p>
        </p:txBody>
      </p:sp>
    </p:spTree>
    <p:extLst>
      <p:ext uri="{BB962C8B-B14F-4D97-AF65-F5344CB8AC3E}">
        <p14:creationId xmlns:p14="http://schemas.microsoft.com/office/powerpoint/2010/main" val="324438774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Shape 4"/>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3" name="Freeform: Shape 5"/>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4" name="Date Placeholder 1"/>
          <p:cNvSpPr txBox="1">
            <a:spLocks noGrp="1"/>
          </p:cNvSpPr>
          <p:nvPr>
            <p:ph type="dt" sz="half" idx="10"/>
          </p:nvPr>
        </p:nvSpPr>
        <p:spPr/>
        <p:txBody>
          <a:bodyPr/>
          <a:lstStyle>
            <a:lvl1pPr>
              <a:defRPr smtClean="0"/>
            </a:lvl1pPr>
          </a:lstStyle>
          <a:p>
            <a:pPr>
              <a:defRPr/>
            </a:pPr>
            <a:r>
              <a:t>9/3/20XX</a:t>
            </a:r>
          </a:p>
        </p:txBody>
      </p:sp>
      <p:sp>
        <p:nvSpPr>
          <p:cNvPr id="5" name="Footer Placeholder 2"/>
          <p:cNvSpPr txBox="1">
            <a:spLocks noGrp="1"/>
          </p:cNvSpPr>
          <p:nvPr>
            <p:ph type="ftr" sz="quarter" idx="11"/>
          </p:nvPr>
        </p:nvSpPr>
        <p:spPr/>
        <p:txBody>
          <a:bodyPr/>
          <a:lstStyle>
            <a:lvl1pPr>
              <a:defRPr smtClean="0"/>
            </a:lvl1pPr>
          </a:lstStyle>
          <a:p>
            <a:pPr>
              <a:defRPr/>
            </a:pPr>
            <a:r>
              <a:t>Presentation Title</a:t>
            </a:r>
          </a:p>
        </p:txBody>
      </p:sp>
      <p:sp>
        <p:nvSpPr>
          <p:cNvPr id="6" name="Slide Number Placeholder 3"/>
          <p:cNvSpPr txBox="1">
            <a:spLocks noGrp="1"/>
          </p:cNvSpPr>
          <p:nvPr>
            <p:ph type="sldNum" sz="quarter" idx="12"/>
          </p:nvPr>
        </p:nvSpPr>
        <p:spPr/>
        <p:txBody>
          <a:bodyPr/>
          <a:lstStyle>
            <a:lvl1pPr>
              <a:defRPr smtClean="0"/>
            </a:lvl1pPr>
          </a:lstStyle>
          <a:p>
            <a:pPr>
              <a:defRPr/>
            </a:pPr>
            <a:fld id="{A1964813-B8A5-420C-A7FB-A4BC95E6FFD8}" type="slidenum">
              <a:rPr/>
              <a:pPr>
                <a:defRPr/>
              </a:pPr>
              <a:t>‹#›</a:t>
            </a:fld>
            <a:endParaRPr/>
          </a:p>
        </p:txBody>
      </p:sp>
    </p:spTree>
    <p:extLst>
      <p:ext uri="{BB962C8B-B14F-4D97-AF65-F5344CB8AC3E}">
        <p14:creationId xmlns:p14="http://schemas.microsoft.com/office/powerpoint/2010/main" val="408213207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reeform: Shape 4"/>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4" name="Freeform: Shape 5"/>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7" name="Title 6"/>
          <p:cNvSpPr txBox="1">
            <a:spLocks noGrp="1"/>
          </p:cNvSpPr>
          <p:nvPr>
            <p:ph type="title"/>
          </p:nvPr>
        </p:nvSpPr>
        <p:spPr/>
        <p:txBody>
          <a:bodyPr/>
          <a:lstStyle>
            <a:lvl1pPr>
              <a:defRPr/>
            </a:lvl1pPr>
          </a:lstStyle>
          <a:p>
            <a:pPr lvl="0"/>
            <a:r>
              <a:rPr lang="en-US"/>
              <a:t>Click to edit Master title style</a:t>
            </a:r>
          </a:p>
        </p:txBody>
      </p:sp>
      <p:sp>
        <p:nvSpPr>
          <p:cNvPr id="5" name="Date Placeholder 1"/>
          <p:cNvSpPr txBox="1">
            <a:spLocks noGrp="1"/>
          </p:cNvSpPr>
          <p:nvPr>
            <p:ph type="dt" sz="half" idx="10"/>
          </p:nvPr>
        </p:nvSpPr>
        <p:spPr/>
        <p:txBody>
          <a:bodyPr/>
          <a:lstStyle>
            <a:lvl1pPr>
              <a:defRPr smtClean="0"/>
            </a:lvl1pPr>
          </a:lstStyle>
          <a:p>
            <a:pPr>
              <a:defRPr/>
            </a:pPr>
            <a:r>
              <a:t>9/3/20XX</a:t>
            </a:r>
          </a:p>
        </p:txBody>
      </p:sp>
      <p:sp>
        <p:nvSpPr>
          <p:cNvPr id="6" name="Footer Placeholder 2"/>
          <p:cNvSpPr txBox="1">
            <a:spLocks noGrp="1"/>
          </p:cNvSpPr>
          <p:nvPr>
            <p:ph type="ftr" sz="quarter" idx="11"/>
          </p:nvPr>
        </p:nvSpPr>
        <p:spPr/>
        <p:txBody>
          <a:bodyPr/>
          <a:lstStyle>
            <a:lvl1pPr>
              <a:defRPr smtClean="0"/>
            </a:lvl1pPr>
          </a:lstStyle>
          <a:p>
            <a:pPr>
              <a:defRPr/>
            </a:pPr>
            <a:r>
              <a:t>Presentation Title</a:t>
            </a:r>
          </a:p>
        </p:txBody>
      </p:sp>
      <p:sp>
        <p:nvSpPr>
          <p:cNvPr id="8" name="Slide Number Placeholder 3"/>
          <p:cNvSpPr txBox="1">
            <a:spLocks noGrp="1"/>
          </p:cNvSpPr>
          <p:nvPr>
            <p:ph type="sldNum" sz="quarter" idx="12"/>
          </p:nvPr>
        </p:nvSpPr>
        <p:spPr/>
        <p:txBody>
          <a:bodyPr/>
          <a:lstStyle>
            <a:lvl1pPr>
              <a:defRPr smtClean="0"/>
            </a:lvl1pPr>
          </a:lstStyle>
          <a:p>
            <a:pPr>
              <a:defRPr/>
            </a:pPr>
            <a:fld id="{480AEF32-C898-4C39-8B4A-733DD6B7728C}" type="slidenum">
              <a:rPr/>
              <a:pPr>
                <a:defRPr/>
              </a:pPr>
              <a:t>‹#›</a:t>
            </a:fld>
            <a:endParaRPr/>
          </a:p>
        </p:txBody>
      </p:sp>
    </p:spTree>
    <p:extLst>
      <p:ext uri="{BB962C8B-B14F-4D97-AF65-F5344CB8AC3E}">
        <p14:creationId xmlns:p14="http://schemas.microsoft.com/office/powerpoint/2010/main" val="8258688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Shape 7"/>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6" name="Freeform: Shape 8"/>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7" name="Date Placeholder 4"/>
          <p:cNvSpPr txBox="1">
            <a:spLocks noGrp="1"/>
          </p:cNvSpPr>
          <p:nvPr>
            <p:ph type="dt" sz="half" idx="10"/>
          </p:nvPr>
        </p:nvSpPr>
        <p:spPr/>
        <p:txBody>
          <a:bodyPr/>
          <a:lstStyle>
            <a:lvl1pPr>
              <a:defRPr smtClean="0"/>
            </a:lvl1pPr>
          </a:lstStyle>
          <a:p>
            <a:pPr>
              <a:defRPr/>
            </a:pPr>
            <a:r>
              <a:t>9/3/20XX</a:t>
            </a:r>
          </a:p>
        </p:txBody>
      </p:sp>
      <p:sp>
        <p:nvSpPr>
          <p:cNvPr id="8" name="Footer Placeholder 5"/>
          <p:cNvSpPr txBox="1">
            <a:spLocks noGrp="1"/>
          </p:cNvSpPr>
          <p:nvPr>
            <p:ph type="ftr" sz="quarter" idx="11"/>
          </p:nvPr>
        </p:nvSpPr>
        <p:spPr/>
        <p:txBody>
          <a:bodyPr/>
          <a:lstStyle>
            <a:lvl1pPr>
              <a:defRPr smtClean="0"/>
            </a:lvl1pPr>
          </a:lstStyle>
          <a:p>
            <a:pPr>
              <a:defRPr/>
            </a:pPr>
            <a:r>
              <a:t>Presentation Title</a:t>
            </a:r>
          </a:p>
        </p:txBody>
      </p:sp>
      <p:sp>
        <p:nvSpPr>
          <p:cNvPr id="9" name="Slide Number Placeholder 6"/>
          <p:cNvSpPr txBox="1">
            <a:spLocks noGrp="1"/>
          </p:cNvSpPr>
          <p:nvPr>
            <p:ph type="sldNum" sz="quarter" idx="12"/>
          </p:nvPr>
        </p:nvSpPr>
        <p:spPr/>
        <p:txBody>
          <a:bodyPr/>
          <a:lstStyle>
            <a:lvl1pPr>
              <a:defRPr smtClean="0"/>
            </a:lvl1pPr>
          </a:lstStyle>
          <a:p>
            <a:pPr>
              <a:defRPr/>
            </a:pPr>
            <a:fld id="{41540056-9087-4821-8273-9566DD7098CB}" type="slidenum">
              <a:rPr/>
              <a:pPr>
                <a:defRPr/>
              </a:pPr>
              <a:t>‹#›</a:t>
            </a:fld>
            <a:endParaRPr/>
          </a:p>
        </p:txBody>
      </p:sp>
    </p:spTree>
    <p:extLst>
      <p:ext uri="{BB962C8B-B14F-4D97-AF65-F5344CB8AC3E}">
        <p14:creationId xmlns:p14="http://schemas.microsoft.com/office/powerpoint/2010/main" val="422950896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Shape 7"/>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6" name="Freeform: Shape 8"/>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p:cNvSpPr txBox="1">
            <a:spLocks noGrp="1"/>
          </p:cNvSpPr>
          <p:nvPr>
            <p:ph type="pic" idx="1"/>
          </p:nvPr>
        </p:nvSpPr>
        <p:spPr>
          <a:xfrm>
            <a:off x="5183184" y="987423"/>
            <a:ext cx="6172200" cy="4873623"/>
          </a:xfrm>
        </p:spPr>
        <p:txBody>
          <a:bodyPr>
            <a:normAutofit/>
          </a:bodyPr>
          <a:lstStyle>
            <a:lvl1pPr marL="0" indent="0">
              <a:buNone/>
              <a:defRPr sz="3200"/>
            </a:lvl1pPr>
          </a:lstStyle>
          <a:p>
            <a:pPr lvl="0"/>
            <a:r>
              <a:rPr lang="en-US" noProof="0" smtClean="0"/>
              <a:t>Click icon to add picture</a:t>
            </a:r>
          </a:p>
        </p:txBody>
      </p:sp>
      <p:sp>
        <p:nvSpPr>
          <p:cNvPr id="4" name="Text Placeholder 3"/>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7" name="Date Placeholder 4"/>
          <p:cNvSpPr txBox="1">
            <a:spLocks noGrp="1"/>
          </p:cNvSpPr>
          <p:nvPr>
            <p:ph type="dt" sz="half" idx="10"/>
          </p:nvPr>
        </p:nvSpPr>
        <p:spPr/>
        <p:txBody>
          <a:bodyPr/>
          <a:lstStyle>
            <a:lvl1pPr>
              <a:defRPr smtClean="0"/>
            </a:lvl1pPr>
          </a:lstStyle>
          <a:p>
            <a:pPr>
              <a:defRPr/>
            </a:pPr>
            <a:r>
              <a:t>9/3/20XX</a:t>
            </a:r>
          </a:p>
        </p:txBody>
      </p:sp>
      <p:sp>
        <p:nvSpPr>
          <p:cNvPr id="8" name="Footer Placeholder 5"/>
          <p:cNvSpPr txBox="1">
            <a:spLocks noGrp="1"/>
          </p:cNvSpPr>
          <p:nvPr>
            <p:ph type="ftr" sz="quarter" idx="11"/>
          </p:nvPr>
        </p:nvSpPr>
        <p:spPr/>
        <p:txBody>
          <a:bodyPr/>
          <a:lstStyle>
            <a:lvl1pPr>
              <a:defRPr smtClean="0"/>
            </a:lvl1pPr>
          </a:lstStyle>
          <a:p>
            <a:pPr>
              <a:defRPr/>
            </a:pPr>
            <a:r>
              <a:t>Presentation Title</a:t>
            </a:r>
          </a:p>
        </p:txBody>
      </p:sp>
      <p:sp>
        <p:nvSpPr>
          <p:cNvPr id="9" name="Slide Number Placeholder 6"/>
          <p:cNvSpPr txBox="1">
            <a:spLocks noGrp="1"/>
          </p:cNvSpPr>
          <p:nvPr>
            <p:ph type="sldNum" sz="quarter" idx="12"/>
          </p:nvPr>
        </p:nvSpPr>
        <p:spPr/>
        <p:txBody>
          <a:bodyPr/>
          <a:lstStyle>
            <a:lvl1pPr>
              <a:defRPr smtClean="0"/>
            </a:lvl1pPr>
          </a:lstStyle>
          <a:p>
            <a:pPr>
              <a:defRPr/>
            </a:pPr>
            <a:fld id="{49B4E27E-301E-4F81-8EC2-769A32D99FE8}" type="slidenum">
              <a:rPr/>
              <a:pPr>
                <a:defRPr/>
              </a:pPr>
              <a:t>‹#›</a:t>
            </a:fld>
            <a:endParaRPr/>
          </a:p>
        </p:txBody>
      </p:sp>
    </p:spTree>
    <p:extLst>
      <p:ext uri="{BB962C8B-B14F-4D97-AF65-F5344CB8AC3E}">
        <p14:creationId xmlns:p14="http://schemas.microsoft.com/office/powerpoint/2010/main" val="76006289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Oval 9"/>
          <p:cNvSpPr>
            <a:spLocks/>
          </p:cNvSpPr>
          <p:nvPr/>
        </p:nvSpPr>
        <p:spPr bwMode="auto">
          <a:xfrm>
            <a:off x="488950" y="1119188"/>
            <a:ext cx="4619625" cy="4619625"/>
          </a:xfrm>
          <a:custGeom>
            <a:avLst/>
            <a:gdLst>
              <a:gd name="T0" fmla="*/ 2309971 w 4619941"/>
              <a:gd name="T1" fmla="*/ 0 h 4619941"/>
              <a:gd name="T2" fmla="*/ 4619941 w 4619941"/>
              <a:gd name="T3" fmla="*/ 2309971 h 4619941"/>
              <a:gd name="T4" fmla="*/ 2309971 w 4619941"/>
              <a:gd name="T5" fmla="*/ 4619941 h 4619941"/>
              <a:gd name="T6" fmla="*/ 0 w 4619941"/>
              <a:gd name="T7" fmla="*/ 2309971 h 4619941"/>
              <a:gd name="T8" fmla="*/ 676575 w 4619941"/>
              <a:gd name="T9" fmla="*/ 676575 h 4619941"/>
              <a:gd name="T10" fmla="*/ 676575 w 4619941"/>
              <a:gd name="T11" fmla="*/ 3943366 h 4619941"/>
              <a:gd name="T12" fmla="*/ 3943366 w 4619941"/>
              <a:gd name="T13" fmla="*/ 3943366 h 4619941"/>
              <a:gd name="T14" fmla="*/ 3943366 w 4619941"/>
              <a:gd name="T15" fmla="*/ 676575 h 4619941"/>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676575 w 4619941"/>
              <a:gd name="T25" fmla="*/ 676575 h 4619941"/>
              <a:gd name="T26" fmla="*/ 3943366 w 4619941"/>
              <a:gd name="T27" fmla="*/ 3943366 h 46199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19941" h="4619941">
                <a:moveTo>
                  <a:pt x="0" y="2309971"/>
                </a:moveTo>
                <a:lnTo>
                  <a:pt x="0" y="2309970"/>
                </a:lnTo>
                <a:cubicBezTo>
                  <a:pt x="0" y="3585732"/>
                  <a:pt x="1034209" y="4619942"/>
                  <a:pt x="2309971" y="4619942"/>
                </a:cubicBezTo>
                <a:cubicBezTo>
                  <a:pt x="3585732" y="4619942"/>
                  <a:pt x="4619942" y="3585732"/>
                  <a:pt x="4619942" y="2309971"/>
                </a:cubicBezTo>
                <a:cubicBezTo>
                  <a:pt x="4619942" y="1034209"/>
                  <a:pt x="3585732" y="0"/>
                  <a:pt x="2309971" y="0"/>
                </a:cubicBezTo>
                <a:cubicBezTo>
                  <a:pt x="1034209" y="-1"/>
                  <a:pt x="0" y="1034209"/>
                  <a:pt x="0" y="230997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7" name="Arc 11"/>
          <p:cNvSpPr>
            <a:spLocks/>
          </p:cNvSpPr>
          <p:nvPr/>
        </p:nvSpPr>
        <p:spPr bwMode="auto">
          <a:xfrm rot="19809122">
            <a:off x="8683625" y="941388"/>
            <a:ext cx="2987675" cy="2987675"/>
          </a:xfrm>
          <a:custGeom>
            <a:avLst/>
            <a:gdLst>
              <a:gd name="T0" fmla="*/ 1493951 w 2987902"/>
              <a:gd name="T1" fmla="*/ 0 h 2987902"/>
              <a:gd name="T2" fmla="*/ 2987902 w 2987902"/>
              <a:gd name="T3" fmla="*/ 1493951 h 2987902"/>
              <a:gd name="T4" fmla="*/ 1493951 w 2987902"/>
              <a:gd name="T5" fmla="*/ 2987902 h 2987902"/>
              <a:gd name="T6" fmla="*/ 0 w 2987902"/>
              <a:gd name="T7" fmla="*/ 1493951 h 2987902"/>
              <a:gd name="T8" fmla="*/ 1311884 w 2987902"/>
              <a:gd name="T9" fmla="*/ 11136 h 2987902"/>
              <a:gd name="T10" fmla="*/ 1493951 w 2987902"/>
              <a:gd name="T11" fmla="*/ 1493951 h 2987902"/>
              <a:gd name="T12" fmla="*/ 2800590 w 2987902"/>
              <a:gd name="T13" fmla="*/ 2218233 h 2987902"/>
              <a:gd name="T14" fmla="*/ 17694720 60000 65536"/>
              <a:gd name="T15" fmla="*/ 0 60000 65536"/>
              <a:gd name="T16" fmla="*/ 5898240 60000 65536"/>
              <a:gd name="T17" fmla="*/ 11796480 60000 65536"/>
              <a:gd name="T18" fmla="*/ 11796480 60000 65536"/>
              <a:gd name="T19" fmla="*/ 11796480 60000 65536"/>
              <a:gd name="T20" fmla="*/ 5898240 60000 65536"/>
              <a:gd name="T21" fmla="*/ 1311884 w 2987902"/>
              <a:gd name="T22" fmla="*/ 0 h 2987902"/>
              <a:gd name="T23" fmla="*/ 2987902 w 2987902"/>
              <a:gd name="T24" fmla="*/ 2218233 h 29879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7902" h="2987902" stroke="0">
                <a:moveTo>
                  <a:pt x="1311884" y="11136"/>
                </a:moveTo>
                <a:lnTo>
                  <a:pt x="1311883" y="11135"/>
                </a:lnTo>
                <a:cubicBezTo>
                  <a:pt x="1372289" y="3718"/>
                  <a:pt x="1433091" y="-1"/>
                  <a:pt x="1493951" y="0"/>
                </a:cubicBezTo>
                <a:cubicBezTo>
                  <a:pt x="2319037" y="0"/>
                  <a:pt x="2987902" y="668864"/>
                  <a:pt x="2987902" y="1493951"/>
                </a:cubicBezTo>
                <a:cubicBezTo>
                  <a:pt x="2987902" y="1747357"/>
                  <a:pt x="2923443" y="1996598"/>
                  <a:pt x="2800589" y="2218232"/>
                </a:cubicBezTo>
                <a:lnTo>
                  <a:pt x="1493951" y="1493951"/>
                </a:lnTo>
                <a:lnTo>
                  <a:pt x="1311884" y="11136"/>
                </a:lnTo>
                <a:close/>
              </a:path>
              <a:path w="2987902" h="2987902" fill="none">
                <a:moveTo>
                  <a:pt x="1311884" y="11136"/>
                </a:moveTo>
                <a:lnTo>
                  <a:pt x="1311883" y="11135"/>
                </a:lnTo>
                <a:cubicBezTo>
                  <a:pt x="1372289" y="3718"/>
                  <a:pt x="1433091" y="-1"/>
                  <a:pt x="1493951" y="0"/>
                </a:cubicBezTo>
                <a:cubicBezTo>
                  <a:pt x="2319037" y="0"/>
                  <a:pt x="2987902" y="668864"/>
                  <a:pt x="2987902" y="1493951"/>
                </a:cubicBezTo>
                <a:cubicBezTo>
                  <a:pt x="2987902" y="1747357"/>
                  <a:pt x="2923443" y="1996598"/>
                  <a:pt x="2800589" y="2218232"/>
                </a:cubicBezTo>
              </a:path>
            </a:pathLst>
          </a:custGeom>
          <a:noFill/>
          <a:ln w="127001" cap="rnd">
            <a:solidFill>
              <a:srgbClr val="2CC3B4"/>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US"/>
          </a:p>
        </p:txBody>
      </p:sp>
      <p:sp>
        <p:nvSpPr>
          <p:cNvPr id="8" name="Oval 13"/>
          <p:cNvSpPr>
            <a:spLocks/>
          </p:cNvSpPr>
          <p:nvPr/>
        </p:nvSpPr>
        <p:spPr bwMode="auto">
          <a:xfrm>
            <a:off x="909638" y="4781550"/>
            <a:ext cx="546100" cy="546100"/>
          </a:xfrm>
          <a:custGeom>
            <a:avLst/>
            <a:gdLst>
              <a:gd name="T0" fmla="*/ 273049 w 546097"/>
              <a:gd name="T1" fmla="*/ 0 h 546097"/>
              <a:gd name="T2" fmla="*/ 546097 w 546097"/>
              <a:gd name="T3" fmla="*/ 273049 h 546097"/>
              <a:gd name="T4" fmla="*/ 273049 w 546097"/>
              <a:gd name="T5" fmla="*/ 546097 h 546097"/>
              <a:gd name="T6" fmla="*/ 0 w 546097"/>
              <a:gd name="T7" fmla="*/ 273049 h 546097"/>
              <a:gd name="T8" fmla="*/ 79974 w 546097"/>
              <a:gd name="T9" fmla="*/ 79974 h 546097"/>
              <a:gd name="T10" fmla="*/ 79974 w 546097"/>
              <a:gd name="T11" fmla="*/ 466123 h 546097"/>
              <a:gd name="T12" fmla="*/ 466123 w 546097"/>
              <a:gd name="T13" fmla="*/ 466123 h 546097"/>
              <a:gd name="T14" fmla="*/ 466123 w 546097"/>
              <a:gd name="T15" fmla="*/ 79974 h 54609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79974 w 546097"/>
              <a:gd name="T25" fmla="*/ 79974 h 546097"/>
              <a:gd name="T26" fmla="*/ 466123 w 546097"/>
              <a:gd name="T27" fmla="*/ 466123 h 5460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6097" h="546097">
                <a:moveTo>
                  <a:pt x="0" y="273049"/>
                </a:moveTo>
                <a:lnTo>
                  <a:pt x="0" y="273048"/>
                </a:lnTo>
                <a:cubicBezTo>
                  <a:pt x="0" y="423849"/>
                  <a:pt x="122248" y="546098"/>
                  <a:pt x="273049" y="546098"/>
                </a:cubicBezTo>
                <a:cubicBezTo>
                  <a:pt x="423849" y="546098"/>
                  <a:pt x="546098" y="423849"/>
                  <a:pt x="546098" y="273049"/>
                </a:cubicBezTo>
                <a:cubicBezTo>
                  <a:pt x="546098" y="122248"/>
                  <a:pt x="423849" y="0"/>
                  <a:pt x="273049" y="0"/>
                </a:cubicBezTo>
                <a:cubicBezTo>
                  <a:pt x="122248" y="-1"/>
                  <a:pt x="0" y="122248"/>
                  <a:pt x="0" y="273048"/>
                </a:cubicBezTo>
                <a:close/>
              </a:path>
            </a:pathLst>
          </a:custGeom>
          <a:solidFill>
            <a:srgbClr val="C097F8"/>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5" name="Title 1"/>
          <p:cNvSpPr txBox="1">
            <a:spLocks noGrp="1"/>
          </p:cNvSpPr>
          <p:nvPr>
            <p:ph type="title"/>
          </p:nvPr>
        </p:nvSpPr>
        <p:spPr>
          <a:xfrm>
            <a:off x="1170432" y="1399032"/>
            <a:ext cx="3236976" cy="4069080"/>
          </a:xfrm>
        </p:spPr>
        <p:txBody>
          <a:bodyPr anchorCtr="1"/>
          <a:lstStyle>
            <a:lvl1pPr algn="ctr">
              <a:defRPr>
                <a:solidFill>
                  <a:srgbClr val="FFFFFF"/>
                </a:solidFill>
              </a:defRPr>
            </a:lvl1pPr>
          </a:lstStyle>
          <a:p>
            <a:pPr lvl="0"/>
            <a:r>
              <a:rPr lang="en-US"/>
              <a:t>Click to edit Master title style</a:t>
            </a:r>
          </a:p>
        </p:txBody>
      </p:sp>
      <p:sp>
        <p:nvSpPr>
          <p:cNvPr id="6" name="Content Placeholder 2"/>
          <p:cNvSpPr txBox="1">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stStyle>
          <a:p>
            <a:pPr lvl="0"/>
            <a:r>
              <a:rPr lang="en-US"/>
              <a:t>Click to edit Master text styles</a:t>
            </a:r>
          </a:p>
          <a:p>
            <a:pPr lvl="1"/>
            <a:r>
              <a:rPr lang="en-US"/>
              <a:t>Second level</a:t>
            </a:r>
          </a:p>
          <a:p>
            <a:pPr lvl="2"/>
            <a:r>
              <a:rPr lang="en-US"/>
              <a:t>Third level</a:t>
            </a:r>
          </a:p>
        </p:txBody>
      </p:sp>
      <p:sp>
        <p:nvSpPr>
          <p:cNvPr id="9" name="Date Placeholder 3"/>
          <p:cNvSpPr txBox="1">
            <a:spLocks noGrp="1"/>
          </p:cNvSpPr>
          <p:nvPr>
            <p:ph type="dt" sz="half" idx="10"/>
          </p:nvPr>
        </p:nvSpPr>
        <p:spPr/>
        <p:txBody>
          <a:bodyPr/>
          <a:lstStyle>
            <a:lvl1pPr>
              <a:defRPr smtClean="0"/>
            </a:lvl1pPr>
          </a:lstStyle>
          <a:p>
            <a:pPr>
              <a:defRPr/>
            </a:pPr>
            <a:r>
              <a:t>9/3/20XX</a:t>
            </a:r>
          </a:p>
        </p:txBody>
      </p:sp>
      <p:sp>
        <p:nvSpPr>
          <p:cNvPr id="10" name="Footer Placeholder 4"/>
          <p:cNvSpPr txBox="1">
            <a:spLocks noGrp="1"/>
          </p:cNvSpPr>
          <p:nvPr>
            <p:ph type="ftr" sz="quarter" idx="11"/>
          </p:nvPr>
        </p:nvSpPr>
        <p:spPr/>
        <p:txBody>
          <a:bodyPr/>
          <a:lstStyle>
            <a:lvl1pPr>
              <a:defRPr smtClean="0"/>
            </a:lvl1pPr>
          </a:lstStyle>
          <a:p>
            <a:pPr>
              <a:defRPr/>
            </a:pPr>
            <a:r>
              <a:t>Presentation Title</a:t>
            </a:r>
          </a:p>
        </p:txBody>
      </p:sp>
      <p:sp>
        <p:nvSpPr>
          <p:cNvPr id="11" name="Slide Number Placeholder 5"/>
          <p:cNvSpPr txBox="1">
            <a:spLocks noGrp="1"/>
          </p:cNvSpPr>
          <p:nvPr>
            <p:ph type="sldNum" sz="quarter" idx="12"/>
          </p:nvPr>
        </p:nvSpPr>
        <p:spPr/>
        <p:txBody>
          <a:bodyPr/>
          <a:lstStyle>
            <a:lvl1pPr>
              <a:defRPr smtClean="0"/>
            </a:lvl1pPr>
          </a:lstStyle>
          <a:p>
            <a:pPr>
              <a:defRPr/>
            </a:pPr>
            <a:fld id="{1D0FCC83-5B6E-4822-B91C-D6BFD76EC35C}" type="slidenum">
              <a:rPr/>
              <a:pPr>
                <a:defRPr/>
              </a:pPr>
              <a:t>‹#›</a:t>
            </a:fld>
            <a:endParaRPr/>
          </a:p>
        </p:txBody>
      </p:sp>
    </p:spTree>
    <p:extLst>
      <p:ext uri="{BB962C8B-B14F-4D97-AF65-F5344CB8AC3E}">
        <p14:creationId xmlns:p14="http://schemas.microsoft.com/office/powerpoint/2010/main" val="2792050940"/>
      </p:ext>
    </p:extLst>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small pictures">
    <p:spTree>
      <p:nvGrpSpPr>
        <p:cNvPr id="1" name=""/>
        <p:cNvGrpSpPr/>
        <p:nvPr/>
      </p:nvGrpSpPr>
      <p:grpSpPr>
        <a:xfrm>
          <a:off x="0" y="0"/>
          <a:ext cx="0" cy="0"/>
          <a:chOff x="0" y="0"/>
          <a:chExt cx="0" cy="0"/>
        </a:xfrm>
      </p:grpSpPr>
      <p:sp>
        <p:nvSpPr>
          <p:cNvPr id="6" name="Oval 9"/>
          <p:cNvSpPr>
            <a:spLocks/>
          </p:cNvSpPr>
          <p:nvPr/>
        </p:nvSpPr>
        <p:spPr bwMode="auto">
          <a:xfrm>
            <a:off x="10248900" y="1555750"/>
            <a:ext cx="820738" cy="796925"/>
          </a:xfrm>
          <a:custGeom>
            <a:avLst/>
            <a:gdLst>
              <a:gd name="T0" fmla="*/ 409651 w 819302"/>
              <a:gd name="T1" fmla="*/ 0 h 797082"/>
              <a:gd name="T2" fmla="*/ 819302 w 819302"/>
              <a:gd name="T3" fmla="*/ 398541 h 797082"/>
              <a:gd name="T4" fmla="*/ 409651 w 819302"/>
              <a:gd name="T5" fmla="*/ 797082 h 797082"/>
              <a:gd name="T6" fmla="*/ 0 w 819302"/>
              <a:gd name="T7" fmla="*/ 398541 h 797082"/>
              <a:gd name="T8" fmla="*/ 119984 w 819302"/>
              <a:gd name="T9" fmla="*/ 116730 h 797082"/>
              <a:gd name="T10" fmla="*/ 119984 w 819302"/>
              <a:gd name="T11" fmla="*/ 680352 h 797082"/>
              <a:gd name="T12" fmla="*/ 699318 w 819302"/>
              <a:gd name="T13" fmla="*/ 680352 h 797082"/>
              <a:gd name="T14" fmla="*/ 699318 w 819302"/>
              <a:gd name="T15" fmla="*/ 116730 h 797082"/>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19984 w 819302"/>
              <a:gd name="T25" fmla="*/ 116730 h 797082"/>
              <a:gd name="T26" fmla="*/ 699318 w 819302"/>
              <a:gd name="T27" fmla="*/ 680352 h 7970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9302" h="797082">
                <a:moveTo>
                  <a:pt x="0" y="398541"/>
                </a:moveTo>
                <a:lnTo>
                  <a:pt x="0" y="398540"/>
                </a:lnTo>
                <a:cubicBezTo>
                  <a:pt x="0" y="618649"/>
                  <a:pt x="183406" y="797082"/>
                  <a:pt x="409651" y="797082"/>
                </a:cubicBezTo>
                <a:cubicBezTo>
                  <a:pt x="635895" y="797082"/>
                  <a:pt x="819302" y="618649"/>
                  <a:pt x="819302" y="398541"/>
                </a:cubicBezTo>
                <a:cubicBezTo>
                  <a:pt x="819302" y="178432"/>
                  <a:pt x="635895" y="0"/>
                  <a:pt x="409651" y="0"/>
                </a:cubicBezTo>
                <a:cubicBezTo>
                  <a:pt x="183406" y="-1"/>
                  <a:pt x="0" y="178432"/>
                  <a:pt x="0" y="39854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7" name="Rectangle 11"/>
          <p:cNvSpPr>
            <a:spLocks noChangeArrowheads="1"/>
          </p:cNvSpPr>
          <p:nvPr/>
        </p:nvSpPr>
        <p:spPr bwMode="auto">
          <a:xfrm>
            <a:off x="7589838" y="4033838"/>
            <a:ext cx="876300" cy="877887"/>
          </a:xfrm>
          <a:prstGeom prst="rect">
            <a:avLst/>
          </a:prstGeom>
          <a:noFill/>
          <a:ln w="127001">
            <a:solidFill>
              <a:srgbClr val="FF9514"/>
            </a:solidFill>
            <a:round/>
            <a:headEnd/>
            <a:tailEnd/>
          </a:ln>
          <a:extLst>
            <a:ext uri="{909E8E84-426E-40DD-AFC4-6F175D3DCCD1}">
              <a14:hiddenFill xmlns:a14="http://schemas.microsoft.com/office/drawing/2010/main">
                <a:solidFill>
                  <a:srgbClr val="FFFFFF"/>
                </a:solidFill>
              </a14:hiddenFill>
            </a:ext>
          </a:extLst>
        </p:spPr>
        <p:txBody>
          <a:bodyPr anchor="ctr" anchorCtr="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solidFill>
                <a:srgbClr val="FFFFFF"/>
              </a:solidFill>
            </a:endParaRPr>
          </a:p>
        </p:txBody>
      </p:sp>
      <p:sp>
        <p:nvSpPr>
          <p:cNvPr id="2" name="Picture Placeholder 21"/>
          <p:cNvSpPr txBox="1">
            <a:spLocks noGrp="1"/>
          </p:cNvSpPr>
          <p:nvPr>
            <p:ph type="pic" idx="4294967295"/>
          </p:nvPr>
        </p:nvSpPr>
        <p:spPr>
          <a:xfrm>
            <a:off x="7200479" y="1150205"/>
            <a:ext cx="2207041" cy="2204179"/>
          </a:xfrm>
        </p:spPr>
        <p:txBody>
          <a:bodyPr anchor="ctr" anchorCtr="1">
            <a:noAutofit/>
          </a:bodyPr>
          <a:lstStyle>
            <a:lvl1pPr algn="ctr">
              <a:buNone/>
              <a:defRPr sz="1800"/>
            </a:lvl1pPr>
          </a:lstStyle>
          <a:p>
            <a:pPr lvl="0"/>
            <a:r>
              <a:rPr lang="en-US" noProof="0" smtClean="0"/>
              <a:t>Click icon to add picture</a:t>
            </a:r>
          </a:p>
        </p:txBody>
      </p:sp>
      <p:sp>
        <p:nvSpPr>
          <p:cNvPr id="3" name="Picture Placeholder 20"/>
          <p:cNvSpPr txBox="1">
            <a:spLocks noGrp="1"/>
          </p:cNvSpPr>
          <p:nvPr>
            <p:ph type="pic" idx="4294967295"/>
          </p:nvPr>
        </p:nvSpPr>
        <p:spPr>
          <a:xfrm>
            <a:off x="8444630" y="2579686"/>
            <a:ext cx="3096807" cy="3096807"/>
          </a:xfrm>
        </p:spPr>
        <p:txBody>
          <a:bodyPr anchor="ctr" anchorCtr="1">
            <a:noAutofit/>
          </a:bodyPr>
          <a:lstStyle>
            <a:lvl1pPr algn="ctr">
              <a:buNone/>
              <a:defRPr sz="1800"/>
            </a:lvl1pPr>
          </a:lstStyle>
          <a:p>
            <a:pPr lvl="0"/>
            <a:r>
              <a:rPr lang="en-US" noProof="0" smtClean="0"/>
              <a:t>Click icon to add picture</a:t>
            </a:r>
          </a:p>
        </p:txBody>
      </p:sp>
      <p:sp>
        <p:nvSpPr>
          <p:cNvPr id="4" name="Title 1"/>
          <p:cNvSpPr txBox="1">
            <a:spLocks noGrp="1"/>
          </p:cNvSpPr>
          <p:nvPr>
            <p:ph type="title"/>
          </p:nvPr>
        </p:nvSpPr>
        <p:spPr>
          <a:xfrm>
            <a:off x="539496" y="365119"/>
            <a:ext cx="5806440" cy="1325880"/>
          </a:xfrm>
        </p:spPr>
        <p:txBody>
          <a:bodyPr/>
          <a:lstStyle>
            <a:lvl1pPr>
              <a:defRPr/>
            </a:lvl1pPr>
          </a:lstStyle>
          <a:p>
            <a:pPr lvl="0"/>
            <a:r>
              <a:rPr lang="en-US"/>
              <a:t>Click to edit Master title style</a:t>
            </a:r>
          </a:p>
        </p:txBody>
      </p:sp>
      <p:sp>
        <p:nvSpPr>
          <p:cNvPr id="5" name="Content Placeholder 2"/>
          <p:cNvSpPr txBox="1">
            <a:spLocks noGrp="1"/>
          </p:cNvSpPr>
          <p:nvPr>
            <p:ph idx="4294967295"/>
          </p:nvPr>
        </p:nvSpPr>
        <p:spPr>
          <a:xfrm>
            <a:off x="539496" y="1825627"/>
            <a:ext cx="5806440" cy="4352544"/>
          </a:xfrm>
        </p:spPr>
        <p:txBody>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Date Placeholder 3"/>
          <p:cNvSpPr txBox="1">
            <a:spLocks noGrp="1"/>
          </p:cNvSpPr>
          <p:nvPr>
            <p:ph type="dt" sz="half" idx="10"/>
          </p:nvPr>
        </p:nvSpPr>
        <p:spPr/>
        <p:txBody>
          <a:bodyPr/>
          <a:lstStyle>
            <a:lvl1pPr>
              <a:defRPr smtClean="0"/>
            </a:lvl1pPr>
          </a:lstStyle>
          <a:p>
            <a:pPr>
              <a:defRPr/>
            </a:pPr>
            <a:r>
              <a:t>9/3/20XX</a:t>
            </a:r>
          </a:p>
        </p:txBody>
      </p:sp>
      <p:sp>
        <p:nvSpPr>
          <p:cNvPr id="9" name="Footer Placeholder 4"/>
          <p:cNvSpPr txBox="1">
            <a:spLocks noGrp="1"/>
          </p:cNvSpPr>
          <p:nvPr>
            <p:ph type="ftr" sz="quarter" idx="11"/>
          </p:nvPr>
        </p:nvSpPr>
        <p:spPr/>
        <p:txBody>
          <a:bodyPr/>
          <a:lstStyle>
            <a:lvl1pPr>
              <a:defRPr smtClean="0"/>
            </a:lvl1pPr>
          </a:lstStyle>
          <a:p>
            <a:pPr>
              <a:defRPr/>
            </a:pPr>
            <a:r>
              <a:t>Presentation Title</a:t>
            </a:r>
          </a:p>
        </p:txBody>
      </p:sp>
      <p:sp>
        <p:nvSpPr>
          <p:cNvPr id="10" name="Slide Number Placeholder 5"/>
          <p:cNvSpPr txBox="1">
            <a:spLocks noGrp="1"/>
          </p:cNvSpPr>
          <p:nvPr>
            <p:ph type="sldNum" sz="quarter" idx="12"/>
          </p:nvPr>
        </p:nvSpPr>
        <p:spPr/>
        <p:txBody>
          <a:bodyPr/>
          <a:lstStyle>
            <a:lvl1pPr>
              <a:defRPr smtClean="0"/>
            </a:lvl1pPr>
          </a:lstStyle>
          <a:p>
            <a:pPr>
              <a:defRPr/>
            </a:pPr>
            <a:fld id="{5D8D42A8-999A-4BA5-BD03-423468075C3E}" type="slidenum">
              <a:rPr/>
              <a:pPr>
                <a:defRPr/>
              </a:pPr>
              <a:t>‹#›</a:t>
            </a:fld>
            <a:endParaRPr/>
          </a:p>
        </p:txBody>
      </p:sp>
    </p:spTree>
    <p:extLst>
      <p:ext uri="{BB962C8B-B14F-4D97-AF65-F5344CB8AC3E}">
        <p14:creationId xmlns:p14="http://schemas.microsoft.com/office/powerpoint/2010/main" val="147856532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6"/>
          <p:cNvSpPr>
            <a:spLocks/>
          </p:cNvSpPr>
          <p:nvPr/>
        </p:nvSpPr>
        <p:spPr bwMode="auto">
          <a:xfrm>
            <a:off x="2816225" y="149225"/>
            <a:ext cx="6559550" cy="6559550"/>
          </a:xfrm>
          <a:custGeom>
            <a:avLst/>
            <a:gdLst>
              <a:gd name="T0" fmla="*/ 3280072 w 6560143"/>
              <a:gd name="T1" fmla="*/ 0 h 6560143"/>
              <a:gd name="T2" fmla="*/ 6560143 w 6560143"/>
              <a:gd name="T3" fmla="*/ 3280072 h 6560143"/>
              <a:gd name="T4" fmla="*/ 3280072 w 6560143"/>
              <a:gd name="T5" fmla="*/ 6560143 h 6560143"/>
              <a:gd name="T6" fmla="*/ 0 w 6560143"/>
              <a:gd name="T7" fmla="*/ 3280072 h 6560143"/>
              <a:gd name="T8" fmla="*/ 960711 w 6560143"/>
              <a:gd name="T9" fmla="*/ 960711 h 6560143"/>
              <a:gd name="T10" fmla="*/ 960711 w 6560143"/>
              <a:gd name="T11" fmla="*/ 5599432 h 6560143"/>
              <a:gd name="T12" fmla="*/ 5599432 w 6560143"/>
              <a:gd name="T13" fmla="*/ 5599432 h 6560143"/>
              <a:gd name="T14" fmla="*/ 5599432 w 6560143"/>
              <a:gd name="T15" fmla="*/ 960711 h 656014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60711 w 6560143"/>
              <a:gd name="T25" fmla="*/ 960711 h 6560143"/>
              <a:gd name="T26" fmla="*/ 5599432 w 6560143"/>
              <a:gd name="T27" fmla="*/ 5599432 h 6560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60143" h="6560143">
                <a:moveTo>
                  <a:pt x="0" y="3280071"/>
                </a:moveTo>
                <a:lnTo>
                  <a:pt x="0" y="3280070"/>
                </a:lnTo>
                <a:cubicBezTo>
                  <a:pt x="0" y="5091604"/>
                  <a:pt x="1468537" y="6560142"/>
                  <a:pt x="3280071" y="6560142"/>
                </a:cubicBezTo>
                <a:cubicBezTo>
                  <a:pt x="5091604" y="6560142"/>
                  <a:pt x="6560142" y="5091604"/>
                  <a:pt x="6560142" y="3280071"/>
                </a:cubicBezTo>
                <a:cubicBezTo>
                  <a:pt x="6560142" y="1468537"/>
                  <a:pt x="5091604" y="0"/>
                  <a:pt x="3280071" y="0"/>
                </a:cubicBezTo>
                <a:cubicBezTo>
                  <a:pt x="1468537" y="-1"/>
                  <a:pt x="0" y="1468537"/>
                  <a:pt x="0" y="3280070"/>
                </a:cubicBezTo>
                <a:close/>
              </a:path>
            </a:pathLst>
          </a:custGeom>
          <a:solidFill>
            <a:srgbClr val="4E91F0"/>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7" name="Arc 7"/>
          <p:cNvSpPr>
            <a:spLocks/>
          </p:cNvSpPr>
          <p:nvPr/>
        </p:nvSpPr>
        <p:spPr bwMode="auto">
          <a:xfrm rot="9222427" flipV="1">
            <a:off x="2493963" y="-28575"/>
            <a:ext cx="6816725" cy="6816725"/>
          </a:xfrm>
          <a:custGeom>
            <a:avLst/>
            <a:gdLst>
              <a:gd name="T0" fmla="*/ 3408129 w 6816257"/>
              <a:gd name="T1" fmla="*/ 0 h 6816257"/>
              <a:gd name="T2" fmla="*/ 6816257 w 6816257"/>
              <a:gd name="T3" fmla="*/ 3408129 h 6816257"/>
              <a:gd name="T4" fmla="*/ 3408129 w 6816257"/>
              <a:gd name="T5" fmla="*/ 6816257 h 6816257"/>
              <a:gd name="T6" fmla="*/ 0 w 6816257"/>
              <a:gd name="T7" fmla="*/ 3408129 h 6816257"/>
              <a:gd name="T8" fmla="*/ 3408128 w 6816257"/>
              <a:gd name="T9" fmla="*/ 0 h 6816257"/>
              <a:gd name="T10" fmla="*/ 3408128 w 6816257"/>
              <a:gd name="T11" fmla="*/ 3408128 h 6816257"/>
              <a:gd name="T12" fmla="*/ 6471334 w 6816257"/>
              <a:gd name="T13" fmla="*/ 1914103 h 6816257"/>
              <a:gd name="T14" fmla="*/ 17694720 60000 65536"/>
              <a:gd name="T15" fmla="*/ 0 60000 65536"/>
              <a:gd name="T16" fmla="*/ 5898240 60000 65536"/>
              <a:gd name="T17" fmla="*/ 11796480 60000 65536"/>
              <a:gd name="T18" fmla="*/ 11796480 60000 65536"/>
              <a:gd name="T19" fmla="*/ 17694720 60000 65536"/>
              <a:gd name="T20" fmla="*/ 5898240 60000 65536"/>
              <a:gd name="T21" fmla="*/ 3408128 w 6816257"/>
              <a:gd name="T22" fmla="*/ 0 h 6816257"/>
              <a:gd name="T23" fmla="*/ 6471334 w 6816257"/>
              <a:gd name="T24" fmla="*/ 1914103 h 6816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16257" h="6816257" stroke="0">
                <a:moveTo>
                  <a:pt x="3408128" y="0"/>
                </a:moveTo>
                <a:lnTo>
                  <a:pt x="3408128" y="0"/>
                </a:lnTo>
                <a:cubicBezTo>
                  <a:pt x="4711147" y="0"/>
                  <a:pt x="5900126" y="742956"/>
                  <a:pt x="6471333" y="1914102"/>
                </a:cubicBezTo>
                <a:lnTo>
                  <a:pt x="3408128" y="3408128"/>
                </a:lnTo>
                <a:lnTo>
                  <a:pt x="3408128" y="0"/>
                </a:lnTo>
                <a:close/>
              </a:path>
              <a:path w="6816257" h="6816257" fill="none">
                <a:moveTo>
                  <a:pt x="3408128" y="0"/>
                </a:moveTo>
                <a:lnTo>
                  <a:pt x="3408128" y="0"/>
                </a:lnTo>
                <a:cubicBezTo>
                  <a:pt x="4711147" y="0"/>
                  <a:pt x="5900126" y="742956"/>
                  <a:pt x="6471333" y="1914102"/>
                </a:cubicBezTo>
              </a:path>
            </a:pathLst>
          </a:custGeom>
          <a:noFill/>
          <a:ln w="127001" cap="rnd">
            <a:solidFill>
              <a:srgbClr val="2CC3B4">
                <a:alpha val="94901"/>
              </a:srgbClr>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endParaRPr lang="en-US"/>
          </a:p>
        </p:txBody>
      </p:sp>
      <p:sp>
        <p:nvSpPr>
          <p:cNvPr id="8" name="Oval 13"/>
          <p:cNvSpPr>
            <a:spLocks/>
          </p:cNvSpPr>
          <p:nvPr/>
        </p:nvSpPr>
        <p:spPr bwMode="auto">
          <a:xfrm>
            <a:off x="8166100" y="5241925"/>
            <a:ext cx="758825" cy="738188"/>
          </a:xfrm>
          <a:custGeom>
            <a:avLst/>
            <a:gdLst>
              <a:gd name="T0" fmla="*/ 379700 w 759400"/>
              <a:gd name="T1" fmla="*/ 0 h 738798"/>
              <a:gd name="T2" fmla="*/ 759400 w 759400"/>
              <a:gd name="T3" fmla="*/ 369399 h 738798"/>
              <a:gd name="T4" fmla="*/ 379700 w 759400"/>
              <a:gd name="T5" fmla="*/ 738798 h 738798"/>
              <a:gd name="T6" fmla="*/ 0 w 759400"/>
              <a:gd name="T7" fmla="*/ 369399 h 738798"/>
              <a:gd name="T8" fmla="*/ 111212 w 759400"/>
              <a:gd name="T9" fmla="*/ 108194 h 738798"/>
              <a:gd name="T10" fmla="*/ 111212 w 759400"/>
              <a:gd name="T11" fmla="*/ 630604 h 738798"/>
              <a:gd name="T12" fmla="*/ 648188 w 759400"/>
              <a:gd name="T13" fmla="*/ 630604 h 738798"/>
              <a:gd name="T14" fmla="*/ 648188 w 759400"/>
              <a:gd name="T15" fmla="*/ 108194 h 73879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11212 w 759400"/>
              <a:gd name="T25" fmla="*/ 108194 h 738798"/>
              <a:gd name="T26" fmla="*/ 648188 w 759400"/>
              <a:gd name="T27" fmla="*/ 630604 h 7387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9400" h="738798">
                <a:moveTo>
                  <a:pt x="0" y="369399"/>
                </a:moveTo>
                <a:lnTo>
                  <a:pt x="0" y="369398"/>
                </a:lnTo>
                <a:cubicBezTo>
                  <a:pt x="0" y="573412"/>
                  <a:pt x="169997" y="738798"/>
                  <a:pt x="379700" y="738798"/>
                </a:cubicBezTo>
                <a:cubicBezTo>
                  <a:pt x="589402" y="738798"/>
                  <a:pt x="759400" y="573412"/>
                  <a:pt x="759400" y="369399"/>
                </a:cubicBezTo>
                <a:cubicBezTo>
                  <a:pt x="759400" y="165385"/>
                  <a:pt x="589402" y="0"/>
                  <a:pt x="379700" y="0"/>
                </a:cubicBezTo>
                <a:cubicBezTo>
                  <a:pt x="169997" y="-1"/>
                  <a:pt x="0" y="165385"/>
                  <a:pt x="0" y="369398"/>
                </a:cubicBezTo>
                <a:close/>
              </a:path>
            </a:pathLst>
          </a:custGeom>
          <a:solidFill>
            <a:srgbClr val="C097F8"/>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5" name="Title 1"/>
          <p:cNvSpPr txBox="1">
            <a:spLocks noGrp="1"/>
          </p:cNvSpPr>
          <p:nvPr>
            <p:ph type="title"/>
          </p:nvPr>
        </p:nvSpPr>
        <p:spPr>
          <a:xfrm>
            <a:off x="3319272" y="1380744"/>
            <a:ext cx="5559552" cy="2514600"/>
          </a:xfrm>
        </p:spPr>
        <p:txBody>
          <a:bodyPr anchor="b" anchorCtr="1"/>
          <a:lstStyle>
            <a:lvl1pPr algn="ctr">
              <a:defRPr sz="6000">
                <a:solidFill>
                  <a:srgbClr val="FFFFFF"/>
                </a:solidFill>
              </a:defRPr>
            </a:lvl1pPr>
          </a:lstStyle>
          <a:p>
            <a:pPr lvl="0"/>
            <a:r>
              <a:rPr lang="en-US"/>
              <a:t>Click to edit Master title style</a:t>
            </a:r>
          </a:p>
        </p:txBody>
      </p:sp>
      <p:sp>
        <p:nvSpPr>
          <p:cNvPr id="6" name="Text Placeholder 2"/>
          <p:cNvSpPr txBox="1">
            <a:spLocks noGrp="1"/>
          </p:cNvSpPr>
          <p:nvPr>
            <p:ph type="body" idx="1"/>
          </p:nvPr>
        </p:nvSpPr>
        <p:spPr>
          <a:xfrm>
            <a:off x="3319272" y="4078224"/>
            <a:ext cx="5559552" cy="1536192"/>
          </a:xfrm>
        </p:spPr>
        <p:txBody>
          <a:bodyPr anchorCtr="1"/>
          <a:lstStyle>
            <a:lvl1pPr marL="0" indent="0" algn="ctr">
              <a:buNone/>
              <a:defRPr sz="24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197665330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Shape 6"/>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5" name="Freeform: Shape 7"/>
          <p:cNvSpPr>
            <a:spLocks/>
          </p:cNvSpPr>
          <p:nvPr/>
        </p:nvSpPr>
        <p:spPr bwMode="auto">
          <a:xfrm flipH="1">
            <a:off x="123825" y="5718175"/>
            <a:ext cx="1771650" cy="1139825"/>
          </a:xfrm>
          <a:custGeom>
            <a:avLst/>
            <a:gdLst>
              <a:gd name="T0" fmla="*/ 885807 w 1771609"/>
              <a:gd name="T1" fmla="*/ 0 h 1140095"/>
              <a:gd name="T2" fmla="*/ 1771613 w 1771609"/>
              <a:gd name="T3" fmla="*/ 570046 h 1140095"/>
              <a:gd name="T4" fmla="*/ 885807 w 1771609"/>
              <a:gd name="T5" fmla="*/ 1140092 h 1140095"/>
              <a:gd name="T6" fmla="*/ 0 w 1771609"/>
              <a:gd name="T7" fmla="*/ 570046 h 1140095"/>
              <a:gd name="T8" fmla="*/ 1561725 w 1771609"/>
              <a:gd name="T9" fmla="*/ 763039 h 1140095"/>
              <a:gd name="T10" fmla="*/ 1623028 w 1771609"/>
              <a:gd name="T11" fmla="*/ 792808 h 1140095"/>
              <a:gd name="T12" fmla="*/ 1711739 w 1771609"/>
              <a:gd name="T13" fmla="*/ 970129 h 1140095"/>
              <a:gd name="T14" fmla="*/ 1771613 w 1771609"/>
              <a:gd name="T15" fmla="*/ 1140092 h 1140095"/>
              <a:gd name="T16" fmla="*/ 1637229 w 1771609"/>
              <a:gd name="T17" fmla="*/ 1140092 h 1140095"/>
              <a:gd name="T18" fmla="*/ 1594824 w 1771609"/>
              <a:gd name="T19" fmla="*/ 1019708 h 1140095"/>
              <a:gd name="T20" fmla="*/ 1513203 w 1771609"/>
              <a:gd name="T21" fmla="*/ 856625 h 1140095"/>
              <a:gd name="T22" fmla="*/ 1538502 w 1771609"/>
              <a:gd name="T23" fmla="*/ 770413 h 1140095"/>
              <a:gd name="T24" fmla="*/ 1561725 w 1771609"/>
              <a:gd name="T25" fmla="*/ 763039 h 1140095"/>
              <a:gd name="T26" fmla="*/ 933457 w 1771609"/>
              <a:gd name="T27" fmla="*/ 161309 h 1140095"/>
              <a:gd name="T28" fmla="*/ 957799 w 1771609"/>
              <a:gd name="T29" fmla="*/ 167970 h 1140095"/>
              <a:gd name="T30" fmla="*/ 1286985 w 1771609"/>
              <a:gd name="T31" fmla="*/ 387615 h 1140095"/>
              <a:gd name="T32" fmla="*/ 1293728 w 1771609"/>
              <a:gd name="T33" fmla="*/ 477074 h 1140095"/>
              <a:gd name="T34" fmla="*/ 1245456 w 1771609"/>
              <a:gd name="T35" fmla="*/ 499153 h 1140095"/>
              <a:gd name="T36" fmla="*/ 1245170 w 1771609"/>
              <a:gd name="T37" fmla="*/ 499153 h 1140095"/>
              <a:gd name="T38" fmla="*/ 1203641 w 1771609"/>
              <a:gd name="T39" fmla="*/ 484103 h 1140095"/>
              <a:gd name="T40" fmla="*/ 900649 w 1771609"/>
              <a:gd name="T41" fmla="*/ 281507 h 1140095"/>
              <a:gd name="T42" fmla="*/ 872456 w 1771609"/>
              <a:gd name="T43" fmla="*/ 196163 h 1140095"/>
              <a:gd name="T44" fmla="*/ 933457 w 1771609"/>
              <a:gd name="T45" fmla="*/ 161309 h 1140095"/>
              <a:gd name="T46" fmla="*/ 256261 w 1771609"/>
              <a:gd name="T47" fmla="*/ 29 h 1140095"/>
              <a:gd name="T48" fmla="*/ 454021 w 1771609"/>
              <a:gd name="T49" fmla="*/ 13474 h 1140095"/>
              <a:gd name="T50" fmla="*/ 509237 w 1771609"/>
              <a:gd name="T51" fmla="*/ 84182 h 1140095"/>
              <a:gd name="T52" fmla="*/ 445830 w 1771609"/>
              <a:gd name="T53" fmla="*/ 139871 h 1140095"/>
              <a:gd name="T54" fmla="*/ 437448 w 1771609"/>
              <a:gd name="T55" fmla="*/ 139395 h 1140095"/>
              <a:gd name="T56" fmla="*/ 73211 w 1771609"/>
              <a:gd name="T57" fmla="*/ 137204 h 1140095"/>
              <a:gd name="T58" fmla="*/ 749 w 1771609"/>
              <a:gd name="T59" fmla="*/ 84082 h 1140095"/>
              <a:gd name="T60" fmla="*/ 53871 w 1771609"/>
              <a:gd name="T61" fmla="*/ 11621 h 1140095"/>
              <a:gd name="T62" fmla="*/ 58352 w 1771609"/>
              <a:gd name="T63" fmla="*/ 11093 h 1140095"/>
              <a:gd name="T64" fmla="*/ 256261 w 1771609"/>
              <a:gd name="T65" fmla="*/ 29 h 1140095"/>
              <a:gd name="T66" fmla="*/ 17694720 60000 65536"/>
              <a:gd name="T67" fmla="*/ 0 60000 65536"/>
              <a:gd name="T68" fmla="*/ 5898240 60000 65536"/>
              <a:gd name="T69" fmla="*/ 1179648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1609"/>
              <a:gd name="T100" fmla="*/ 0 h 1140095"/>
              <a:gd name="T101" fmla="*/ 1771609 w 1771609"/>
              <a:gd name="T102" fmla="*/ 1140095 h 11400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2" name="Title 1"/>
          <p:cNvSpPr txBox="1">
            <a:spLocks noGrp="1"/>
          </p:cNvSpPr>
          <p:nvPr>
            <p:ph type="title"/>
          </p:nvPr>
        </p:nvSpPr>
        <p:spPr>
          <a:xfrm>
            <a:off x="539496" y="365129"/>
            <a:ext cx="10515600" cy="1325559"/>
          </a:xfrm>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79576" y="1911095"/>
            <a:ext cx="9829800" cy="385974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10"/>
          </p:nvPr>
        </p:nvSpPr>
        <p:spPr/>
        <p:txBody>
          <a:bodyPr/>
          <a:lstStyle>
            <a:lvl1pPr>
              <a:defRPr smtClean="0"/>
            </a:lvl1pPr>
          </a:lstStyle>
          <a:p>
            <a:pPr>
              <a:defRPr/>
            </a:pPr>
            <a:r>
              <a:t>9/3/20XX</a:t>
            </a:r>
          </a:p>
        </p:txBody>
      </p:sp>
      <p:sp>
        <p:nvSpPr>
          <p:cNvPr id="7" name="Footer Placeholder 4"/>
          <p:cNvSpPr txBox="1">
            <a:spLocks noGrp="1"/>
          </p:cNvSpPr>
          <p:nvPr>
            <p:ph type="ftr" sz="quarter" idx="11"/>
          </p:nvPr>
        </p:nvSpPr>
        <p:spPr/>
        <p:txBody>
          <a:bodyPr/>
          <a:lstStyle>
            <a:lvl1pPr>
              <a:defRPr smtClean="0"/>
            </a:lvl1pPr>
          </a:lstStyle>
          <a:p>
            <a:pPr>
              <a:defRPr/>
            </a:pPr>
            <a:r>
              <a:t>Presentation Title</a:t>
            </a:r>
          </a:p>
        </p:txBody>
      </p:sp>
      <p:sp>
        <p:nvSpPr>
          <p:cNvPr id="8" name="Slide Number Placeholder 5"/>
          <p:cNvSpPr txBox="1">
            <a:spLocks noGrp="1"/>
          </p:cNvSpPr>
          <p:nvPr>
            <p:ph type="sldNum" sz="quarter" idx="12"/>
          </p:nvPr>
        </p:nvSpPr>
        <p:spPr/>
        <p:txBody>
          <a:bodyPr/>
          <a:lstStyle>
            <a:lvl1pPr>
              <a:defRPr smtClean="0"/>
            </a:lvl1pPr>
          </a:lstStyle>
          <a:p>
            <a:pPr>
              <a:defRPr/>
            </a:pPr>
            <a:fld id="{176E42A4-147B-40FB-A98F-8C4B243F7142}" type="slidenum">
              <a:rPr/>
              <a:pPr>
                <a:defRPr/>
              </a:pPr>
              <a:t>‹#›</a:t>
            </a:fld>
            <a:endParaRPr/>
          </a:p>
        </p:txBody>
      </p:sp>
    </p:spTree>
    <p:extLst>
      <p:ext uri="{BB962C8B-B14F-4D97-AF65-F5344CB8AC3E}">
        <p14:creationId xmlns:p14="http://schemas.microsoft.com/office/powerpoint/2010/main" val="22853611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4" name="Freeform: Shape 5"/>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5" name="Freeform: Shape 6"/>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8" name="Content Placeholder 2"/>
          <p:cNvSpPr txBox="1">
            <a:spLocks noGrp="1"/>
          </p:cNvSpPr>
          <p:nvPr>
            <p:ph idx="4294967295"/>
          </p:nvPr>
        </p:nvSpPr>
        <p:spPr>
          <a:xfrm>
            <a:off x="838203" y="1911095"/>
            <a:ext cx="10515600" cy="385974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txBox="1">
            <a:spLocks noGrp="1"/>
          </p:cNvSpPr>
          <p:nvPr>
            <p:ph type="dt" sz="half" idx="10"/>
          </p:nvPr>
        </p:nvSpPr>
        <p:spPr/>
        <p:txBody>
          <a:bodyPr/>
          <a:lstStyle>
            <a:lvl1pPr>
              <a:defRPr smtClean="0"/>
            </a:lvl1pPr>
          </a:lstStyle>
          <a:p>
            <a:pPr>
              <a:defRPr/>
            </a:pPr>
            <a:r>
              <a:t>9/3/20XX</a:t>
            </a:r>
          </a:p>
        </p:txBody>
      </p:sp>
      <p:sp>
        <p:nvSpPr>
          <p:cNvPr id="7" name="Footer Placeholder 3"/>
          <p:cNvSpPr txBox="1">
            <a:spLocks noGrp="1"/>
          </p:cNvSpPr>
          <p:nvPr>
            <p:ph type="ftr" sz="quarter" idx="11"/>
          </p:nvPr>
        </p:nvSpPr>
        <p:spPr/>
        <p:txBody>
          <a:bodyPr/>
          <a:lstStyle>
            <a:lvl1pPr>
              <a:defRPr smtClean="0"/>
            </a:lvl1pPr>
          </a:lstStyle>
          <a:p>
            <a:pPr>
              <a:defRPr/>
            </a:pPr>
            <a:r>
              <a:t>Presentation Title</a:t>
            </a:r>
          </a:p>
        </p:txBody>
      </p:sp>
      <p:sp>
        <p:nvSpPr>
          <p:cNvPr id="9" name="Slide Number Placeholder 4"/>
          <p:cNvSpPr txBox="1">
            <a:spLocks noGrp="1"/>
          </p:cNvSpPr>
          <p:nvPr>
            <p:ph type="sldNum" sz="quarter" idx="12"/>
          </p:nvPr>
        </p:nvSpPr>
        <p:spPr/>
        <p:txBody>
          <a:bodyPr/>
          <a:lstStyle>
            <a:lvl1pPr>
              <a:defRPr smtClean="0"/>
            </a:lvl1pPr>
          </a:lstStyle>
          <a:p>
            <a:pPr>
              <a:defRPr/>
            </a:pPr>
            <a:fld id="{6A56B0B6-077D-4413-A857-8B35BC336462}" type="slidenum">
              <a:rPr/>
              <a:pPr>
                <a:defRPr/>
              </a:pPr>
              <a:t>‹#›</a:t>
            </a:fld>
            <a:endParaRPr/>
          </a:p>
        </p:txBody>
      </p:sp>
    </p:spTree>
    <p:extLst>
      <p:ext uri="{BB962C8B-B14F-4D97-AF65-F5344CB8AC3E}">
        <p14:creationId xmlns:p14="http://schemas.microsoft.com/office/powerpoint/2010/main" val="283157464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slide with picture">
    <p:bg>
      <p:bgPr>
        <a:solidFill>
          <a:srgbClr val="000000"/>
        </a:solidFill>
        <a:effectLst/>
      </p:bgPr>
    </p:bg>
    <p:spTree>
      <p:nvGrpSpPr>
        <p:cNvPr id="1" name=""/>
        <p:cNvGrpSpPr/>
        <p:nvPr/>
      </p:nvGrpSpPr>
      <p:grpSpPr>
        <a:xfrm>
          <a:off x="0" y="0"/>
          <a:ext cx="0" cy="0"/>
          <a:chOff x="0" y="0"/>
          <a:chExt cx="0" cy="0"/>
        </a:xfrm>
      </p:grpSpPr>
      <p:sp>
        <p:nvSpPr>
          <p:cNvPr id="2" name="Picture Placeholder 5"/>
          <p:cNvSpPr txBox="1">
            <a:spLocks noGrp="1"/>
          </p:cNvSpPr>
          <p:nvPr>
            <p:ph type="pic" idx="4294967295"/>
          </p:nvPr>
        </p:nvSpPr>
        <p:spPr>
          <a:xfrm>
            <a:off x="0" y="0"/>
            <a:ext cx="12191996" cy="6858000"/>
          </a:xfrm>
        </p:spPr>
        <p:txBody>
          <a:bodyPr>
            <a:normAutofit/>
          </a:bodyPr>
          <a:lstStyle>
            <a:lvl1pPr>
              <a:buNone/>
              <a:defRPr>
                <a:solidFill>
                  <a:srgbClr val="FFFFFF"/>
                </a:solidFill>
              </a:defRPr>
            </a:lvl1pPr>
          </a:lstStyle>
          <a:p>
            <a:pPr lvl="0"/>
            <a:r>
              <a:rPr lang="en-US" noProof="0" smtClean="0"/>
              <a:t>Click icon to add picture</a:t>
            </a:r>
          </a:p>
        </p:txBody>
      </p:sp>
      <p:sp>
        <p:nvSpPr>
          <p:cNvPr id="3" name="Title 9"/>
          <p:cNvSpPr txBox="1">
            <a:spLocks noGrp="1"/>
          </p:cNvSpPr>
          <p:nvPr>
            <p:ph type="title"/>
          </p:nvPr>
        </p:nvSpPr>
        <p:spPr>
          <a:xfrm>
            <a:off x="3111502" y="370597"/>
            <a:ext cx="5923839" cy="5923839"/>
          </a:xfrm>
          <a:solidFill>
            <a:srgbClr val="FFFFFF">
              <a:alpha val="95000"/>
            </a:srgbClr>
          </a:solidFill>
        </p:spPr>
        <p:txBody>
          <a:bodyPr lIns="457200" rIns="457200" bIns="2331720" anchor="b" anchorCtr="1">
            <a:noAutofit/>
          </a:bodyPr>
          <a:lstStyle>
            <a:lvl1pPr algn="ctr">
              <a:defRPr sz="4000"/>
            </a:lvl1pPr>
          </a:lstStyle>
          <a:p>
            <a:pPr lvl="0"/>
            <a:r>
              <a:rPr lang="en-US"/>
              <a:t>Click to edit Master title style</a:t>
            </a:r>
          </a:p>
        </p:txBody>
      </p:sp>
      <p:sp>
        <p:nvSpPr>
          <p:cNvPr id="4" name="Text Placeholder 2"/>
          <p:cNvSpPr txBox="1">
            <a:spLocks noGrp="1"/>
          </p:cNvSpPr>
          <p:nvPr>
            <p:ph type="body" idx="4294967295"/>
          </p:nvPr>
        </p:nvSpPr>
        <p:spPr>
          <a:xfrm>
            <a:off x="3575303" y="4379976"/>
            <a:ext cx="5038344" cy="713232"/>
          </a:xfrm>
        </p:spPr>
        <p:txBody>
          <a:bodyPr anchorCtr="1"/>
          <a:lstStyle>
            <a:lvl1pPr marL="0" indent="0" algn="ctr">
              <a:buNone/>
              <a:defRPr sz="2400"/>
            </a:lvl1pPr>
          </a:lstStyle>
          <a:p>
            <a:pPr lvl="0"/>
            <a:r>
              <a:rPr lang="en-US"/>
              <a:t>Click to edit Master text styles</a:t>
            </a:r>
          </a:p>
        </p:txBody>
      </p:sp>
      <p:sp>
        <p:nvSpPr>
          <p:cNvPr id="5" name="Date Placeholder 10"/>
          <p:cNvSpPr txBox="1">
            <a:spLocks noGrp="1"/>
          </p:cNvSpPr>
          <p:nvPr>
            <p:ph type="dt" sz="half" idx="10"/>
          </p:nvPr>
        </p:nvSpPr>
        <p:spPr/>
        <p:txBody>
          <a:bodyPr/>
          <a:lstStyle>
            <a:lvl1pPr>
              <a:defRPr smtClean="0">
                <a:solidFill>
                  <a:srgbClr val="FFFFFF"/>
                </a:solidFill>
              </a:defRPr>
            </a:lvl1pPr>
          </a:lstStyle>
          <a:p>
            <a:pPr>
              <a:defRPr/>
            </a:pPr>
            <a:r>
              <a:t>9/3/20XX</a:t>
            </a:r>
          </a:p>
        </p:txBody>
      </p:sp>
      <p:sp>
        <p:nvSpPr>
          <p:cNvPr id="6" name="Footer Placeholder 11"/>
          <p:cNvSpPr txBox="1">
            <a:spLocks noGrp="1"/>
          </p:cNvSpPr>
          <p:nvPr>
            <p:ph type="ftr" sz="quarter" idx="11"/>
          </p:nvPr>
        </p:nvSpPr>
        <p:spPr/>
        <p:txBody>
          <a:bodyPr/>
          <a:lstStyle>
            <a:lvl1pPr>
              <a:defRPr smtClean="0">
                <a:solidFill>
                  <a:srgbClr val="FFFFFF"/>
                </a:solidFill>
              </a:defRPr>
            </a:lvl1pPr>
          </a:lstStyle>
          <a:p>
            <a:pPr>
              <a:defRPr/>
            </a:pPr>
            <a:r>
              <a:t>Presentation Title</a:t>
            </a:r>
          </a:p>
        </p:txBody>
      </p:sp>
      <p:sp>
        <p:nvSpPr>
          <p:cNvPr id="7" name="Slide Number Placeholder 12"/>
          <p:cNvSpPr txBox="1">
            <a:spLocks noGrp="1"/>
          </p:cNvSpPr>
          <p:nvPr>
            <p:ph type="sldNum" sz="quarter" idx="12"/>
          </p:nvPr>
        </p:nvSpPr>
        <p:spPr/>
        <p:txBody>
          <a:bodyPr/>
          <a:lstStyle>
            <a:lvl1pPr>
              <a:defRPr smtClean="0">
                <a:solidFill>
                  <a:srgbClr val="FFFFFF"/>
                </a:solidFill>
              </a:defRPr>
            </a:lvl1pPr>
          </a:lstStyle>
          <a:p>
            <a:pPr>
              <a:defRPr/>
            </a:pPr>
            <a:fld id="{6DA1F22D-8742-4B98-B38D-3A2B19239E2D}" type="slidenum">
              <a:rPr/>
              <a:pPr>
                <a:defRPr/>
              </a:pPr>
              <a:t>‹#›</a:t>
            </a:fld>
            <a:endParaRPr/>
          </a:p>
        </p:txBody>
      </p:sp>
    </p:spTree>
    <p:extLst>
      <p:ext uri="{BB962C8B-B14F-4D97-AF65-F5344CB8AC3E}">
        <p14:creationId xmlns:p14="http://schemas.microsoft.com/office/powerpoint/2010/main" val="399379464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Shape 7"/>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6" name="Freeform: Shape 8"/>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txBox="1">
            <a:spLocks noGrp="1"/>
          </p:cNvSpPr>
          <p:nvPr>
            <p:ph type="dt" sz="half" idx="10"/>
          </p:nvPr>
        </p:nvSpPr>
        <p:spPr/>
        <p:txBody>
          <a:bodyPr/>
          <a:lstStyle>
            <a:lvl1pPr>
              <a:defRPr smtClean="0"/>
            </a:lvl1pPr>
          </a:lstStyle>
          <a:p>
            <a:pPr>
              <a:defRPr/>
            </a:pPr>
            <a:r>
              <a:t>9/3/20XX</a:t>
            </a:r>
          </a:p>
        </p:txBody>
      </p:sp>
      <p:sp>
        <p:nvSpPr>
          <p:cNvPr id="8" name="Footer Placeholder 5"/>
          <p:cNvSpPr txBox="1">
            <a:spLocks noGrp="1"/>
          </p:cNvSpPr>
          <p:nvPr>
            <p:ph type="ftr" sz="quarter" idx="11"/>
          </p:nvPr>
        </p:nvSpPr>
        <p:spPr/>
        <p:txBody>
          <a:bodyPr/>
          <a:lstStyle>
            <a:lvl1pPr>
              <a:defRPr smtClean="0"/>
            </a:lvl1pPr>
          </a:lstStyle>
          <a:p>
            <a:pPr>
              <a:defRPr/>
            </a:pPr>
            <a:r>
              <a:t>Presentation Title</a:t>
            </a:r>
          </a:p>
        </p:txBody>
      </p:sp>
      <p:sp>
        <p:nvSpPr>
          <p:cNvPr id="9" name="Slide Number Placeholder 6"/>
          <p:cNvSpPr txBox="1">
            <a:spLocks noGrp="1"/>
          </p:cNvSpPr>
          <p:nvPr>
            <p:ph type="sldNum" sz="quarter" idx="12"/>
          </p:nvPr>
        </p:nvSpPr>
        <p:spPr/>
        <p:txBody>
          <a:bodyPr/>
          <a:lstStyle>
            <a:lvl1pPr>
              <a:defRPr smtClean="0"/>
            </a:lvl1pPr>
          </a:lstStyle>
          <a:p>
            <a:pPr>
              <a:defRPr/>
            </a:pPr>
            <a:fld id="{A1F9D09D-EB64-4A79-BE8B-35C9E6462998}" type="slidenum">
              <a:rPr/>
              <a:pPr>
                <a:defRPr/>
              </a:pPr>
              <a:t>‹#›</a:t>
            </a:fld>
            <a:endParaRPr/>
          </a:p>
        </p:txBody>
      </p:sp>
    </p:spTree>
    <p:extLst>
      <p:ext uri="{BB962C8B-B14F-4D97-AF65-F5344CB8AC3E}">
        <p14:creationId xmlns:p14="http://schemas.microsoft.com/office/powerpoint/2010/main" val="33703590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Shape 9"/>
          <p:cNvSpPr>
            <a:spLocks/>
          </p:cNvSpPr>
          <p:nvPr/>
        </p:nvSpPr>
        <p:spPr bwMode="auto">
          <a:xfrm rot="16200004">
            <a:off x="-388938" y="4841876"/>
            <a:ext cx="1736725" cy="958850"/>
          </a:xfrm>
          <a:custGeom>
            <a:avLst/>
            <a:gdLst>
              <a:gd name="T0" fmla="*/ 868698 w 1737401"/>
              <a:gd name="T1" fmla="*/ 0 h 959536"/>
              <a:gd name="T2" fmla="*/ 1737396 w 1737401"/>
              <a:gd name="T3" fmla="*/ 479767 h 959536"/>
              <a:gd name="T4" fmla="*/ 868698 w 1737401"/>
              <a:gd name="T5" fmla="*/ 959534 h 959536"/>
              <a:gd name="T6" fmla="*/ 0 w 1737401"/>
              <a:gd name="T7" fmla="*/ 479767 h 959536"/>
              <a:gd name="T8" fmla="*/ 0 w 1737401"/>
              <a:gd name="T9" fmla="*/ 0 h 959536"/>
              <a:gd name="T10" fmla="*/ 123825 w 1737401"/>
              <a:gd name="T11" fmla="*/ 0 h 959536"/>
              <a:gd name="T12" fmla="*/ 123825 w 1737401"/>
              <a:gd name="T13" fmla="*/ 790275 h 959536"/>
              <a:gd name="T14" fmla="*/ 1490091 w 1737401"/>
              <a:gd name="T15" fmla="*/ 0 h 959536"/>
              <a:gd name="T16" fmla="*/ 1737396 w 1737401"/>
              <a:gd name="T17" fmla="*/ 0 h 959536"/>
              <a:gd name="T18" fmla="*/ 92869 w 1737401"/>
              <a:gd name="T19" fmla="*/ 951247 h 959536"/>
              <a:gd name="T20" fmla="*/ 61913 w 1737401"/>
              <a:gd name="T21" fmla="*/ 959534 h 959536"/>
              <a:gd name="T22" fmla="*/ 0 w 1737401"/>
              <a:gd name="T23" fmla="*/ 897622 h 95953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37401"/>
              <a:gd name="T37" fmla="*/ 0 h 959536"/>
              <a:gd name="T38" fmla="*/ 1737401 w 1737401"/>
              <a:gd name="T39" fmla="*/ 959536 h 959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lnTo>
                  <a:pt x="0" y="0"/>
                </a:lnTo>
                <a:close/>
              </a:path>
            </a:pathLst>
          </a:custGeom>
          <a:solidFill>
            <a:srgbClr val="FF951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US"/>
          </a:p>
        </p:txBody>
      </p:sp>
      <p:sp>
        <p:nvSpPr>
          <p:cNvPr id="8" name="Freeform: Shape 10"/>
          <p:cNvSpPr>
            <a:spLocks/>
          </p:cNvSpPr>
          <p:nvPr/>
        </p:nvSpPr>
        <p:spPr bwMode="auto">
          <a:xfrm>
            <a:off x="10494963" y="0"/>
            <a:ext cx="849312" cy="357188"/>
          </a:xfrm>
          <a:custGeom>
            <a:avLst/>
            <a:gdLst>
              <a:gd name="T0" fmla="*/ 424666 w 1135066"/>
              <a:gd name="T1" fmla="*/ 0 h 477997"/>
              <a:gd name="T2" fmla="*/ 849331 w 1135066"/>
              <a:gd name="T3" fmla="*/ 178834 h 477997"/>
              <a:gd name="T4" fmla="*/ 424666 w 1135066"/>
              <a:gd name="T5" fmla="*/ 357667 h 477997"/>
              <a:gd name="T6" fmla="*/ 0 w 1135066"/>
              <a:gd name="T7" fmla="*/ 178834 h 477997"/>
              <a:gd name="T8" fmla="*/ 0 w 1135066"/>
              <a:gd name="T9" fmla="*/ 0 h 477997"/>
              <a:gd name="T10" fmla="*/ 849331 w 1135066"/>
              <a:gd name="T11" fmla="*/ 0 h 477997"/>
              <a:gd name="T12" fmla="*/ 848062 w 1135066"/>
              <a:gd name="T13" fmla="*/ 12591 h 477997"/>
              <a:gd name="T14" fmla="*/ 424666 w 1135066"/>
              <a:gd name="T15" fmla="*/ 357667 h 477997"/>
              <a:gd name="T16" fmla="*/ 1269 w 1135066"/>
              <a:gd name="T17" fmla="*/ 12591 h 477997"/>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1135066"/>
              <a:gd name="T28" fmla="*/ 0 h 477997"/>
              <a:gd name="T29" fmla="*/ 1135066 w 1135066"/>
              <a:gd name="T30" fmla="*/ 477997 h 4779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lnTo>
                  <a:pt x="0" y="0"/>
                </a:lnTo>
                <a:close/>
              </a:path>
            </a:pathLst>
          </a:custGeom>
          <a:solidFill>
            <a:srgbClr val="2CC3B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US"/>
          </a:p>
        </p:txBody>
      </p:sp>
      <p:sp>
        <p:nvSpPr>
          <p:cNvPr id="2" name="Title 1"/>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p:cNvSpPr txBox="1">
            <a:spLocks noGrp="1"/>
          </p:cNvSpPr>
          <p:nvPr>
            <p:ph idx="2"/>
          </p:nvPr>
        </p:nvSpPr>
        <p:spPr>
          <a:xfrm>
            <a:off x="839784" y="2505071"/>
            <a:ext cx="5157782" cy="368458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p:cNvSpPr txBox="1">
            <a:spLocks noGrp="1"/>
          </p:cNvSpPr>
          <p:nvPr>
            <p:ph idx="4"/>
          </p:nvPr>
        </p:nvSpPr>
        <p:spPr>
          <a:xfrm>
            <a:off x="6172200" y="2505071"/>
            <a:ext cx="5183184" cy="368458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txBox="1">
            <a:spLocks noGrp="1"/>
          </p:cNvSpPr>
          <p:nvPr>
            <p:ph type="dt" sz="half" idx="10"/>
          </p:nvPr>
        </p:nvSpPr>
        <p:spPr/>
        <p:txBody>
          <a:bodyPr/>
          <a:lstStyle>
            <a:lvl1pPr>
              <a:defRPr smtClean="0"/>
            </a:lvl1pPr>
          </a:lstStyle>
          <a:p>
            <a:pPr>
              <a:defRPr/>
            </a:pPr>
            <a:r>
              <a:t>9/3/20XX</a:t>
            </a:r>
          </a:p>
        </p:txBody>
      </p:sp>
      <p:sp>
        <p:nvSpPr>
          <p:cNvPr id="10" name="Footer Placeholder 7"/>
          <p:cNvSpPr txBox="1">
            <a:spLocks noGrp="1"/>
          </p:cNvSpPr>
          <p:nvPr>
            <p:ph type="ftr" sz="quarter" idx="11"/>
          </p:nvPr>
        </p:nvSpPr>
        <p:spPr/>
        <p:txBody>
          <a:bodyPr/>
          <a:lstStyle>
            <a:lvl1pPr>
              <a:defRPr smtClean="0"/>
            </a:lvl1pPr>
          </a:lstStyle>
          <a:p>
            <a:pPr>
              <a:defRPr/>
            </a:pPr>
            <a:r>
              <a:t>Presentation Title</a:t>
            </a:r>
          </a:p>
        </p:txBody>
      </p:sp>
      <p:sp>
        <p:nvSpPr>
          <p:cNvPr id="11" name="Slide Number Placeholder 8"/>
          <p:cNvSpPr txBox="1">
            <a:spLocks noGrp="1"/>
          </p:cNvSpPr>
          <p:nvPr>
            <p:ph type="sldNum" sz="quarter" idx="12"/>
          </p:nvPr>
        </p:nvSpPr>
        <p:spPr/>
        <p:txBody>
          <a:bodyPr/>
          <a:lstStyle>
            <a:lvl1pPr>
              <a:defRPr smtClean="0"/>
            </a:lvl1pPr>
          </a:lstStyle>
          <a:p>
            <a:pPr>
              <a:defRPr/>
            </a:pPr>
            <a:fld id="{1648D6D6-AF38-43CA-890E-2876D9352EF5}" type="slidenum">
              <a:rPr/>
              <a:pPr>
                <a:defRPr/>
              </a:pPr>
              <a:t>‹#›</a:t>
            </a:fld>
            <a:endParaRPr/>
          </a:p>
        </p:txBody>
      </p:sp>
    </p:spTree>
    <p:extLst>
      <p:ext uri="{BB962C8B-B14F-4D97-AF65-F5344CB8AC3E}">
        <p14:creationId xmlns:p14="http://schemas.microsoft.com/office/powerpoint/2010/main" val="288572771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838200" y="6356350"/>
            <a:ext cx="2743200" cy="365125"/>
          </a:xfrm>
          <a:prstGeom prst="rect">
            <a:avLst/>
          </a:prstGeom>
          <a:noFill/>
          <a:ln>
            <a:noFill/>
          </a:ln>
        </p:spPr>
        <p:txBody>
          <a:bodyPr vert="horz" wrap="square" lIns="91440" tIns="45720" rIns="91440" bIns="45720" anchor="ctr" anchorCtr="0" compatLnSpc="1">
            <a:noAutofit/>
          </a:bodyPr>
          <a:lstStyle>
            <a:lvl1pPr marL="0" marR="0" lvl="0" indent="0" algn="l" defTabSz="914400" rtl="0" eaLnBrk="1" fontAlgn="auto" hangingPunct="1">
              <a:lnSpc>
                <a:spcPct val="100000"/>
              </a:lnSpc>
              <a:spcBef>
                <a:spcPts val="0"/>
              </a:spcBef>
              <a:spcAft>
                <a:spcPts val="0"/>
              </a:spcAft>
              <a:buNone/>
              <a:tabLst/>
              <a:defRPr lang="en-US" sz="1200" b="0" i="0" u="none" strike="noStrike" kern="1200" cap="none" spc="0" baseline="0" smtClean="0">
                <a:solidFill>
                  <a:srgbClr val="898989"/>
                </a:solidFill>
                <a:uFillTx/>
                <a:latin typeface="Avenir Next LT Pro"/>
              </a:defRPr>
            </a:lvl1pPr>
          </a:lstStyle>
          <a:p>
            <a:pPr>
              <a:defRPr/>
            </a:pPr>
            <a:r>
              <a:t>9/3/20XX</a:t>
            </a:r>
          </a:p>
        </p:txBody>
      </p:sp>
      <p:sp>
        <p:nvSpPr>
          <p:cNvPr id="5" name="Footer Placeholder 4"/>
          <p:cNvSpPr txBox="1">
            <a:spLocks noGrp="1"/>
          </p:cNvSpPr>
          <p:nvPr>
            <p:ph type="ftr" sz="quarter" idx="3"/>
          </p:nvPr>
        </p:nvSpPr>
        <p:spPr>
          <a:xfrm>
            <a:off x="4038600" y="6356350"/>
            <a:ext cx="4114800" cy="365125"/>
          </a:xfrm>
          <a:prstGeom prst="rect">
            <a:avLst/>
          </a:prstGeom>
          <a:noFill/>
          <a:ln>
            <a:noFill/>
          </a:ln>
        </p:spPr>
        <p:txBody>
          <a:bodyPr vert="horz" wrap="square" lIns="91440" tIns="45720" rIns="91440" bIns="45720" anchor="ctr" anchorCtr="1" compatLnSpc="1">
            <a:noAutofit/>
          </a:bodyPr>
          <a:lstStyle>
            <a:lvl1pPr marL="0" marR="0" lvl="0" indent="0" algn="ctr" defTabSz="914400" rtl="0" eaLnBrk="1" fontAlgn="auto" hangingPunct="1">
              <a:lnSpc>
                <a:spcPct val="100000"/>
              </a:lnSpc>
              <a:spcBef>
                <a:spcPts val="0"/>
              </a:spcBef>
              <a:spcAft>
                <a:spcPts val="0"/>
              </a:spcAft>
              <a:buNone/>
              <a:tabLst/>
              <a:defRPr lang="en-US" sz="1200" b="0" i="0" u="none" strike="noStrike" kern="1200" cap="none" spc="0" baseline="0" smtClean="0">
                <a:solidFill>
                  <a:srgbClr val="898989"/>
                </a:solidFill>
                <a:uFillTx/>
                <a:latin typeface="Avenir Next LT Pro"/>
              </a:defRPr>
            </a:lvl1pPr>
          </a:lstStyle>
          <a:p>
            <a:pPr>
              <a:defRPr/>
            </a:pPr>
            <a:r>
              <a:t>Presentation Title</a:t>
            </a:r>
          </a:p>
        </p:txBody>
      </p:sp>
      <p:sp>
        <p:nvSpPr>
          <p:cNvPr id="6" name="Slide Number Placeholder 5"/>
          <p:cNvSpPr txBox="1">
            <a:spLocks noGrp="1"/>
          </p:cNvSpPr>
          <p:nvPr>
            <p:ph type="sldNum" sz="quarter" idx="4"/>
          </p:nvPr>
        </p:nvSpPr>
        <p:spPr>
          <a:xfrm>
            <a:off x="8610600" y="6356350"/>
            <a:ext cx="2743200" cy="365125"/>
          </a:xfrm>
          <a:prstGeom prst="rect">
            <a:avLst/>
          </a:prstGeom>
          <a:noFill/>
          <a:ln>
            <a:noFill/>
          </a:ln>
        </p:spPr>
        <p:txBody>
          <a:bodyPr vert="horz" wrap="square" lIns="91440" tIns="45720" rIns="91440" bIns="45720" anchor="ctr" anchorCtr="0" compatLnSpc="1">
            <a:noAutofit/>
          </a:bodyPr>
          <a:lstStyle>
            <a:lvl1pPr marL="0" marR="0" lvl="0" indent="0" algn="r" defTabSz="914400" rtl="0" eaLnBrk="1" fontAlgn="auto" hangingPunct="1">
              <a:lnSpc>
                <a:spcPct val="100000"/>
              </a:lnSpc>
              <a:spcBef>
                <a:spcPts val="0"/>
              </a:spcBef>
              <a:spcAft>
                <a:spcPts val="0"/>
              </a:spcAft>
              <a:buNone/>
              <a:tabLst/>
              <a:defRPr lang="en-US" sz="1200" b="0" i="0" u="none" strike="noStrike" kern="1200" cap="none" spc="0" baseline="0" smtClean="0">
                <a:solidFill>
                  <a:srgbClr val="898989"/>
                </a:solidFill>
                <a:uFillTx/>
                <a:latin typeface="Avenir Next LT Pro"/>
              </a:defRPr>
            </a:lvl1pPr>
          </a:lstStyle>
          <a:p>
            <a:pPr>
              <a:defRPr/>
            </a:pPr>
            <a:fld id="{6186F6B3-E543-4833-A148-8B92CFD9BCB5}"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ransition spd="slow"/>
  <p:txStyles>
    <p:titleStyle>
      <a:lvl1pPr algn="l" rtl="0" eaLnBrk="0" fontAlgn="base">
        <a:lnSpc>
          <a:spcPct val="90000"/>
        </a:lnSpc>
        <a:spcBef>
          <a:spcPct val="0"/>
        </a:spcBef>
        <a:spcAft>
          <a:spcPct val="0"/>
        </a:spcAft>
        <a:defRPr lang="en-US" sz="4400" kern="1200">
          <a:solidFill>
            <a:srgbClr val="000000"/>
          </a:solidFill>
          <a:latin typeface="Tw Cen MT"/>
        </a:defRPr>
      </a:lvl1pPr>
      <a:lvl2pPr algn="l" rtl="0" eaLnBrk="0" fontAlgn="base">
        <a:lnSpc>
          <a:spcPct val="90000"/>
        </a:lnSpc>
        <a:spcBef>
          <a:spcPct val="0"/>
        </a:spcBef>
        <a:spcAft>
          <a:spcPct val="0"/>
        </a:spcAft>
        <a:defRPr sz="4400">
          <a:solidFill>
            <a:srgbClr val="000000"/>
          </a:solidFill>
          <a:latin typeface="Tw Cen MT" panose="020B0602020104020603" pitchFamily="34" charset="0"/>
        </a:defRPr>
      </a:lvl2pPr>
      <a:lvl3pPr algn="l" rtl="0" eaLnBrk="0" fontAlgn="base">
        <a:lnSpc>
          <a:spcPct val="90000"/>
        </a:lnSpc>
        <a:spcBef>
          <a:spcPct val="0"/>
        </a:spcBef>
        <a:spcAft>
          <a:spcPct val="0"/>
        </a:spcAft>
        <a:defRPr sz="4400">
          <a:solidFill>
            <a:srgbClr val="000000"/>
          </a:solidFill>
          <a:latin typeface="Tw Cen MT" panose="020B0602020104020603" pitchFamily="34" charset="0"/>
        </a:defRPr>
      </a:lvl3pPr>
      <a:lvl4pPr algn="l" rtl="0" eaLnBrk="0" fontAlgn="base">
        <a:lnSpc>
          <a:spcPct val="90000"/>
        </a:lnSpc>
        <a:spcBef>
          <a:spcPct val="0"/>
        </a:spcBef>
        <a:spcAft>
          <a:spcPct val="0"/>
        </a:spcAft>
        <a:defRPr sz="4400">
          <a:solidFill>
            <a:srgbClr val="000000"/>
          </a:solidFill>
          <a:latin typeface="Tw Cen MT" panose="020B0602020104020603" pitchFamily="34" charset="0"/>
        </a:defRPr>
      </a:lvl4pPr>
      <a:lvl5pPr algn="l" rtl="0" eaLnBrk="0" fontAlgn="base">
        <a:lnSpc>
          <a:spcPct val="90000"/>
        </a:lnSpc>
        <a:spcBef>
          <a:spcPct val="0"/>
        </a:spcBef>
        <a:spcAft>
          <a:spcPct val="0"/>
        </a:spcAft>
        <a:defRPr sz="4400">
          <a:solidFill>
            <a:srgbClr val="000000"/>
          </a:solidFill>
          <a:latin typeface="Tw Cen MT" panose="020B0602020104020603" pitchFamily="34" charset="0"/>
        </a:defRPr>
      </a:lvl5pPr>
      <a:lvl6pPr marL="457200" algn="l" rtl="0" eaLnBrk="0" fontAlgn="base">
        <a:lnSpc>
          <a:spcPct val="90000"/>
        </a:lnSpc>
        <a:spcBef>
          <a:spcPct val="0"/>
        </a:spcBef>
        <a:spcAft>
          <a:spcPct val="0"/>
        </a:spcAft>
        <a:defRPr sz="4400">
          <a:solidFill>
            <a:srgbClr val="000000"/>
          </a:solidFill>
          <a:latin typeface="Tw Cen MT" panose="020B0602020104020603" pitchFamily="34" charset="0"/>
        </a:defRPr>
      </a:lvl6pPr>
      <a:lvl7pPr marL="914400" algn="l" rtl="0" eaLnBrk="0" fontAlgn="base">
        <a:lnSpc>
          <a:spcPct val="90000"/>
        </a:lnSpc>
        <a:spcBef>
          <a:spcPct val="0"/>
        </a:spcBef>
        <a:spcAft>
          <a:spcPct val="0"/>
        </a:spcAft>
        <a:defRPr sz="4400">
          <a:solidFill>
            <a:srgbClr val="000000"/>
          </a:solidFill>
          <a:latin typeface="Tw Cen MT" panose="020B0602020104020603" pitchFamily="34" charset="0"/>
        </a:defRPr>
      </a:lvl7pPr>
      <a:lvl8pPr marL="1371600" algn="l" rtl="0" eaLnBrk="0" fontAlgn="base">
        <a:lnSpc>
          <a:spcPct val="90000"/>
        </a:lnSpc>
        <a:spcBef>
          <a:spcPct val="0"/>
        </a:spcBef>
        <a:spcAft>
          <a:spcPct val="0"/>
        </a:spcAft>
        <a:defRPr sz="4400">
          <a:solidFill>
            <a:srgbClr val="000000"/>
          </a:solidFill>
          <a:latin typeface="Tw Cen MT" panose="020B0602020104020603" pitchFamily="34" charset="0"/>
        </a:defRPr>
      </a:lvl8pPr>
      <a:lvl9pPr marL="1828800" algn="l" rtl="0" eaLnBrk="0" fontAlgn="base">
        <a:lnSpc>
          <a:spcPct val="90000"/>
        </a:lnSpc>
        <a:spcBef>
          <a:spcPct val="0"/>
        </a:spcBef>
        <a:spcAft>
          <a:spcPct val="0"/>
        </a:spcAft>
        <a:defRPr sz="4400">
          <a:solidFill>
            <a:srgbClr val="000000"/>
          </a:solidFill>
          <a:latin typeface="Tw Cen MT" panose="020B0602020104020603" pitchFamily="34" charset="0"/>
        </a:defRPr>
      </a:lvl9pPr>
    </p:titleStyle>
    <p:bodyStyle>
      <a:lvl1pPr marL="228600" indent="-228600" algn="l" rtl="0" eaLnBrk="0" fontAlgn="base">
        <a:lnSpc>
          <a:spcPct val="90000"/>
        </a:lnSpc>
        <a:spcBef>
          <a:spcPts val="1000"/>
        </a:spcBef>
        <a:spcAft>
          <a:spcPct val="0"/>
        </a:spcAft>
        <a:buSzPct val="100000"/>
        <a:buFont typeface="Arial" panose="020B0604020202020204" pitchFamily="34" charset="0"/>
        <a:buChar char="•"/>
        <a:defRPr lang="en-US" sz="2800" kern="1200">
          <a:solidFill>
            <a:srgbClr val="000000"/>
          </a:solidFill>
          <a:latin typeface="Avenir Next LT Pro"/>
        </a:defRPr>
      </a:lvl1pPr>
      <a:lvl2pPr marL="685800" lvl="1" indent="-228600" algn="l" rtl="0" eaLnBrk="0" fontAlgn="base">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Avenir Next LT Pro"/>
        </a:defRPr>
      </a:lvl2pPr>
      <a:lvl3pPr marL="1143000" lvl="2" indent="-228600" algn="l" rtl="0" eaLnBrk="0" fontAlgn="base">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Avenir Next LT Pro"/>
        </a:defRPr>
      </a:lvl3pPr>
      <a:lvl4pPr marL="1600200" lvl="3"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venir Next LT Pro"/>
        </a:defRPr>
      </a:lvl4pPr>
      <a:lvl5pPr marL="2057400" lvl="4"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venir Next L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3570">
    <p:spTree>
      <p:nvGrpSpPr>
        <p:cNvPr id="1" name=""/>
        <p:cNvGrpSpPr/>
        <p:nvPr/>
      </p:nvGrpSpPr>
      <p:grpSpPr>
        <a:xfrm>
          <a:off x="0" y="0"/>
          <a:ext cx="0" cy="0"/>
          <a:chOff x="0" y="0"/>
          <a:chExt cx="0" cy="0"/>
        </a:xfrm>
      </p:grpSpPr>
      <p:sp>
        <p:nvSpPr>
          <p:cNvPr id="19458" name="Title 1"/>
          <p:cNvSpPr txBox="1">
            <a:spLocks noGrp="1"/>
          </p:cNvSpPr>
          <p:nvPr>
            <p:ph type="ctrTitle"/>
          </p:nvPr>
        </p:nvSpPr>
        <p:spPr>
          <a:xfrm>
            <a:off x="5092700" y="2743200"/>
            <a:ext cx="6592888" cy="2386013"/>
          </a:xfrm>
        </p:spPr>
        <p:txBody>
          <a:bodyPr/>
          <a:lstStyle/>
          <a:p>
            <a:pPr eaLnBrk="1"/>
            <a:r>
              <a:rPr smtClean="0">
                <a:latin typeface="Tw Cen MT" panose="020B0602020104020603" pitchFamily="34" charset="0"/>
              </a:rPr>
              <a:t>DWSAMPLEFILE</a:t>
            </a:r>
          </a:p>
        </p:txBody>
      </p:sp>
      <p:sp>
        <p:nvSpPr>
          <p:cNvPr id="19459" name="Subtitle 2"/>
          <p:cNvSpPr txBox="1">
            <a:spLocks noGrp="1"/>
          </p:cNvSpPr>
          <p:nvPr>
            <p:ph type="subTitle" idx="1"/>
          </p:nvPr>
        </p:nvSpPr>
        <p:spPr>
          <a:xfrm>
            <a:off x="5092700" y="5221288"/>
            <a:ext cx="6592888" cy="996950"/>
          </a:xfrm>
        </p:spPr>
        <p:txBody>
          <a:bodyPr/>
          <a:lstStyle/>
          <a:p>
            <a:pPr eaLnBrk="1"/>
            <a:r>
              <a:rPr smtClean="0"/>
              <a:t>Sample FILE</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name="Slide3571">
    <p:spTree>
      <p:nvGrpSpPr>
        <p:cNvPr id="1" name=""/>
        <p:cNvGrpSpPr/>
        <p:nvPr/>
      </p:nvGrpSpPr>
      <p:grpSpPr>
        <a:xfrm>
          <a:off x="0" y="0"/>
          <a:ext cx="0" cy="0"/>
          <a:chOff x="0" y="0"/>
          <a:chExt cx="0" cy="0"/>
        </a:xfrm>
      </p:grpSpPr>
      <p:sp>
        <p:nvSpPr>
          <p:cNvPr id="20482" name="Title 1"/>
          <p:cNvSpPr txBox="1">
            <a:spLocks noGrp="1"/>
          </p:cNvSpPr>
          <p:nvPr>
            <p:ph type="title"/>
          </p:nvPr>
        </p:nvSpPr>
        <p:spPr>
          <a:xfrm>
            <a:off x="1169988" y="1398588"/>
            <a:ext cx="3236912" cy="4068762"/>
          </a:xfrm>
        </p:spPr>
        <p:txBody>
          <a:bodyPr/>
          <a:lstStyle/>
          <a:p>
            <a:pPr eaLnBrk="1"/>
            <a:r>
              <a:rPr smtClean="0">
                <a:latin typeface="Tw Cen MT" panose="020B0602020104020603" pitchFamily="34" charset="0"/>
              </a:rPr>
              <a:t>DWSample</a:t>
            </a:r>
          </a:p>
        </p:txBody>
      </p:sp>
      <p:graphicFrame>
        <p:nvGraphicFramePr>
          <p:cNvPr id="3" name="Content Placeholder 8"/>
          <p:cNvGraphicFramePr>
            <a:graphicFrameLocks noGrp="1"/>
          </p:cNvGraphicFramePr>
          <p:nvPr>
            <p:ph idx="1"/>
          </p:nvPr>
        </p:nvGraphicFramePr>
        <p:xfrm>
          <a:off x="5788023" y="1527176"/>
          <a:ext cx="5111752" cy="39322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name="Slide3572">
    <p:spTree>
      <p:nvGrpSpPr>
        <p:cNvPr id="1" name=""/>
        <p:cNvGrpSpPr/>
        <p:nvPr/>
      </p:nvGrpSpPr>
      <p:grpSpPr>
        <a:xfrm>
          <a:off x="0" y="0"/>
          <a:ext cx="0" cy="0"/>
          <a:chOff x="0" y="0"/>
          <a:chExt cx="0" cy="0"/>
        </a:xfrm>
      </p:grpSpPr>
      <p:sp>
        <p:nvSpPr>
          <p:cNvPr id="21506" name="Title 1"/>
          <p:cNvSpPr txBox="1">
            <a:spLocks noGrp="1"/>
          </p:cNvSpPr>
          <p:nvPr>
            <p:ph type="title"/>
          </p:nvPr>
        </p:nvSpPr>
        <p:spPr>
          <a:xfrm>
            <a:off x="1169988" y="1398588"/>
            <a:ext cx="3236912" cy="4068762"/>
          </a:xfrm>
        </p:spPr>
        <p:txBody>
          <a:bodyPr/>
          <a:lstStyle/>
          <a:p>
            <a:pPr eaLnBrk="1"/>
            <a:r>
              <a:rPr smtClean="0">
                <a:latin typeface="Tw Cen MT" panose="020B0602020104020603" pitchFamily="34" charset="0"/>
              </a:rPr>
              <a:t>DWSample</a:t>
            </a:r>
          </a:p>
        </p:txBody>
      </p:sp>
      <p:sp>
        <p:nvSpPr>
          <p:cNvPr id="21507" name="Content Placeholder 6"/>
          <p:cNvSpPr txBox="1">
            <a:spLocks noGrp="1"/>
          </p:cNvSpPr>
          <p:nvPr>
            <p:ph idx="1"/>
          </p:nvPr>
        </p:nvSpPr>
        <p:spPr>
          <a:xfrm>
            <a:off x="5788025" y="1527175"/>
            <a:ext cx="5111750" cy="3932238"/>
          </a:xfrm>
        </p:spPr>
        <p:txBody>
          <a:bodyPr/>
          <a:lstStyle/>
          <a:p>
            <a:pPr eaLnBrk="1">
              <a:lnSpc>
                <a:spcPct val="80000"/>
              </a:lnSpc>
            </a:pPr>
            <a:r>
              <a:rPr smtClean="0">
                <a:latin typeface="Open Sans"/>
              </a:rPr>
              <a:t>Sed ipsum tortor, fringilla a consectetur eget, cursus posuere sem. Suspendisse cursus nisi ut purus lacinia, vel luctus odio dapibus. Nulla dictum congue tempor. Nullam scelerisque, mi at rhoncus pellentesque, enim justo varius metus, id condimentum justo leo non ante. </a:t>
            </a:r>
            <a:endParaRPr smtClean="0"/>
          </a:p>
        </p:txBody>
      </p:sp>
    </p:spTree>
  </p:cSld>
  <p:clrMapOvr>
    <a:masterClrMapping/>
  </p:clrMapOvr>
  <p:transition spd="slow"/>
</p:sld>
</file>

<file path=ppt/theme/theme1.xml><?xml version="1.0" encoding="utf-8"?>
<a:theme xmlns:a="http://schemas.openxmlformats.org/drawingml/2006/main" name="ShapesVT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Shapes%20presentation</Template>
  <TotalTime>562</TotalTime>
  <Words>57</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Arial</vt:lpstr>
      <vt:lpstr>Tw Cen MT</vt:lpstr>
      <vt:lpstr>Avenir Next LT Pro</vt:lpstr>
      <vt:lpstr>Open Sans</vt:lpstr>
      <vt:lpstr>ShapesVTI</vt:lpstr>
      <vt:lpstr>DWSAMPLEFILE</vt:lpstr>
      <vt:lpstr>DWSample</vt:lpstr>
      <vt:lpstr>DWSample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DWSAMPLEFILE</dc:title>
  <dc:creator>Abdul Wahab</dc:creator>
  <cp:lastModifiedBy>Microsoft account</cp:lastModifiedBy>
  <cp:revision>24</cp:revision>
  <dcterms:created xsi:type="dcterms:W3CDTF">2021-05-11T14:32:44Z</dcterms:created>
  <dcterms:modified xsi:type="dcterms:W3CDTF">2022-07-06T10:02:11Z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