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1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DC77-E853-EE45-A92B-9B5039EE363A}" type="datetimeFigureOut">
              <a:rPr kumimoji="1" lang="ko-KR" altLang="en-US" smtClean="0"/>
              <a:t>2022. 6. 10.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F442-F125-D94D-A1E3-1745A7EB60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531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DC77-E853-EE45-A92B-9B5039EE363A}" type="datetimeFigureOut">
              <a:rPr kumimoji="1" lang="ko-KR" altLang="en-US" smtClean="0"/>
              <a:t>2022. 6. 10.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F442-F125-D94D-A1E3-1745A7EB60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8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DC77-E853-EE45-A92B-9B5039EE363A}" type="datetimeFigureOut">
              <a:rPr kumimoji="1" lang="ko-KR" altLang="en-US" smtClean="0"/>
              <a:t>2022. 6. 10.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F442-F125-D94D-A1E3-1745A7EB60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633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DC77-E853-EE45-A92B-9B5039EE363A}" type="datetimeFigureOut">
              <a:rPr kumimoji="1" lang="ko-KR" altLang="en-US" smtClean="0"/>
              <a:t>2022. 6. 10.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F442-F125-D94D-A1E3-1745A7EB60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770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DC77-E853-EE45-A92B-9B5039EE363A}" type="datetimeFigureOut">
              <a:rPr kumimoji="1" lang="ko-KR" altLang="en-US" smtClean="0"/>
              <a:t>2022. 6. 10.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F442-F125-D94D-A1E3-1745A7EB60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819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DC77-E853-EE45-A92B-9B5039EE363A}" type="datetimeFigureOut">
              <a:rPr kumimoji="1" lang="ko-KR" altLang="en-US" smtClean="0"/>
              <a:t>2022. 6. 10.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F442-F125-D94D-A1E3-1745A7EB60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818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DC77-E853-EE45-A92B-9B5039EE363A}" type="datetimeFigureOut">
              <a:rPr kumimoji="1" lang="ko-KR" altLang="en-US" smtClean="0"/>
              <a:t>2022. 6. 10.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F442-F125-D94D-A1E3-1745A7EB60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697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DC77-E853-EE45-A92B-9B5039EE363A}" type="datetimeFigureOut">
              <a:rPr kumimoji="1" lang="ko-KR" altLang="en-US" smtClean="0"/>
              <a:t>2022. 6. 10.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F442-F125-D94D-A1E3-1745A7EB60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497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DC77-E853-EE45-A92B-9B5039EE363A}" type="datetimeFigureOut">
              <a:rPr kumimoji="1" lang="ko-KR" altLang="en-US" smtClean="0"/>
              <a:t>2022. 6. 10.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F442-F125-D94D-A1E3-1745A7EB60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776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DC77-E853-EE45-A92B-9B5039EE363A}" type="datetimeFigureOut">
              <a:rPr kumimoji="1" lang="ko-KR" altLang="en-US" smtClean="0"/>
              <a:t>2022. 6. 10.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F442-F125-D94D-A1E3-1745A7EB60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596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DC77-E853-EE45-A92B-9B5039EE363A}" type="datetimeFigureOut">
              <a:rPr kumimoji="1" lang="ko-KR" altLang="en-US" smtClean="0"/>
              <a:t>2022. 6. 10.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F442-F125-D94D-A1E3-1745A7EB60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742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CDC77-E853-EE45-A92B-9B5039EE363A}" type="datetimeFigureOut">
              <a:rPr kumimoji="1" lang="ko-KR" altLang="en-US" smtClean="0"/>
              <a:t>2022. 6. 10.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4F442-F125-D94D-A1E3-1745A7EB60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517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009FE66-4770-5E42-A7A8-4FC001B45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844235"/>
              </p:ext>
            </p:extLst>
          </p:nvPr>
        </p:nvGraphicFramePr>
        <p:xfrm>
          <a:off x="302845" y="313266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018E731-F909-3C47-B255-DCA57B9EF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348366"/>
              </p:ext>
            </p:extLst>
          </p:nvPr>
        </p:nvGraphicFramePr>
        <p:xfrm>
          <a:off x="5058507" y="313266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B5B6855-7018-2843-820F-0F3B22AAC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00008"/>
              </p:ext>
            </p:extLst>
          </p:nvPr>
        </p:nvGraphicFramePr>
        <p:xfrm>
          <a:off x="302845" y="1919492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EC0CD1A-E96A-484F-BB19-398480EB0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221821"/>
              </p:ext>
            </p:extLst>
          </p:nvPr>
        </p:nvGraphicFramePr>
        <p:xfrm>
          <a:off x="5058507" y="1919492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39A912C-DFE7-6645-9D06-03E615870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4977"/>
              </p:ext>
            </p:extLst>
          </p:nvPr>
        </p:nvGraphicFramePr>
        <p:xfrm>
          <a:off x="302845" y="3534509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10EBD4-C4EB-A943-850D-1FA0137E3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919656"/>
              </p:ext>
            </p:extLst>
          </p:nvPr>
        </p:nvGraphicFramePr>
        <p:xfrm>
          <a:off x="5058507" y="3534509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F5945FE-938B-454C-B09B-541F22F11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4977"/>
              </p:ext>
            </p:extLst>
          </p:nvPr>
        </p:nvGraphicFramePr>
        <p:xfrm>
          <a:off x="302845" y="5149526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C4C53BC-01D7-1D4A-85D0-37401796F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919656"/>
              </p:ext>
            </p:extLst>
          </p:nvPr>
        </p:nvGraphicFramePr>
        <p:xfrm>
          <a:off x="5058507" y="5149526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84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009FE66-4770-5E42-A7A8-4FC001B4562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2845" y="313266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018E731-F909-3C47-B255-DCA57B9EF0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58507" y="313266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B5B6855-7018-2843-820F-0F3B22AAC9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2845" y="1919492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EC0CD1A-E96A-484F-BB19-398480EB03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58507" y="1919492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39A912C-DFE7-6645-9D06-03E6158709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2845" y="3534509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10EBD4-C4EB-A943-850D-1FA0137E37E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58507" y="3534509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F5945FE-938B-454C-B09B-541F22F11C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2845" y="5149526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C4C53BC-01D7-1D4A-85D0-37401796FE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58507" y="5149526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35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009FE66-4770-5E42-A7A8-4FC001B4562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2845" y="313266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018E731-F909-3C47-B255-DCA57B9EF0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58507" y="313266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B5B6855-7018-2843-820F-0F3B22AAC9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2845" y="1919492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EC0CD1A-E96A-484F-BB19-398480EB03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58507" y="1919492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39A912C-DFE7-6645-9D06-03E6158709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2845" y="3534509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10EBD4-C4EB-A943-850D-1FA0137E37E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58507" y="3534509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F5945FE-938B-454C-B09B-541F22F11C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2845" y="5149526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C4C53BC-01D7-1D4A-85D0-37401796FE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58507" y="5149526"/>
          <a:ext cx="4536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286585976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1935096649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부서명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132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수신자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348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ysClr val="windowText" lastClr="000000"/>
                          </a:solidFill>
                        </a:rPr>
                        <a:t>연락처 입력란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22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00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216</Words>
  <Application>Microsoft Macintosh PowerPoint</Application>
  <PresentationFormat>A4 용지(210x297mm)</PresentationFormat>
  <Paragraphs>144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김두환</dc:creator>
  <cp:lastModifiedBy>김두환</cp:lastModifiedBy>
  <cp:revision>2</cp:revision>
  <dcterms:created xsi:type="dcterms:W3CDTF">2022-06-10T01:40:12Z</dcterms:created>
  <dcterms:modified xsi:type="dcterms:W3CDTF">2022-06-10T01:47:34Z</dcterms:modified>
</cp:coreProperties>
</file>