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E7C5A-A3E6-4871-B6F3-52B996550B4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E0166-74CD-4C6E-A293-053B18BF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0166-74CD-4C6E-A293-053B18BFF2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0166-74CD-4C6E-A293-053B18BFF2F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0166-74CD-4C6E-A293-053B18BFF2F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E0166-74CD-4C6E-A293-053B18BFF2F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Event Classes</a:t>
            </a:r>
            <a:endParaRPr lang="en-US" b="1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5F70-B2EA-4793-B3BE-4CFF11BB7992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227013" y="1492250"/>
          <a:ext cx="860266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4" imgW="8381880" imgH="3029040" progId="Word.Picture.8">
                  <p:embed/>
                </p:oleObj>
              </mc:Choice>
              <mc:Fallback>
                <p:oleObj name="Picture" r:id="rId4" imgW="8381880" imgH="30290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41" r="39601" b="31093"/>
                      <a:stretch>
                        <a:fillRect/>
                      </a:stretch>
                    </p:blipFill>
                    <p:spPr bwMode="auto">
                      <a:xfrm>
                        <a:off x="227013" y="1492250"/>
                        <a:ext cx="8602662" cy="32099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  <a:ln/>
        </p:spPr>
        <p:txBody>
          <a:bodyPr/>
          <a:lstStyle/>
          <a:p>
            <a:r>
              <a:rPr lang="en-US"/>
              <a:t>Selected User Actions</a:t>
            </a:r>
            <a:endParaRPr lang="en-US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6230-93DC-4F1E-AD4F-FEF730C1D656}" type="slidenum">
              <a:rPr lang="en-US"/>
              <a:pPr/>
              <a:t>2</a:t>
            </a:fld>
            <a:endParaRPr lang="en-US"/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38164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	</a:t>
            </a:r>
            <a:r>
              <a:rPr lang="en-US" b="1" dirty="0"/>
              <a:t>Source	Event Type</a:t>
            </a:r>
            <a:br>
              <a:rPr lang="en-US" b="1" dirty="0"/>
            </a:br>
            <a:r>
              <a:rPr lang="en-US" b="1" dirty="0"/>
              <a:t>User Action	Object	Generated</a:t>
            </a:r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endParaRPr lang="en-US" sz="1600" dirty="0"/>
          </a:p>
          <a:p>
            <a:pPr>
              <a:spcBef>
                <a:spcPct val="50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button	</a:t>
            </a:r>
            <a:r>
              <a:rPr lang="en-US" sz="1600" b="1" dirty="0" err="1">
                <a:latin typeface="Courier New" pitchFamily="49" charset="0"/>
              </a:rPr>
              <a:t>JButton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check box	</a:t>
            </a:r>
            <a:r>
              <a:rPr lang="en-US" sz="1600" b="1" dirty="0" err="1">
                <a:latin typeface="Courier New" pitchFamily="49" charset="0"/>
              </a:rPr>
              <a:t>JCheckBox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Click a radio button	</a:t>
            </a:r>
            <a:r>
              <a:rPr lang="en-US" sz="1600" b="1" dirty="0" err="1">
                <a:latin typeface="Courier New" pitchFamily="49" charset="0"/>
              </a:rPr>
              <a:t>JRadioButton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Press return on a text field	</a:t>
            </a:r>
            <a:r>
              <a:rPr lang="en-US" sz="1600" b="1" dirty="0" err="1">
                <a:latin typeface="Courier New" pitchFamily="49" charset="0"/>
              </a:rPr>
              <a:t>JTextField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Select a new item	</a:t>
            </a:r>
            <a:r>
              <a:rPr lang="en-US" sz="1600" b="1" dirty="0" err="1">
                <a:latin typeface="Courier New" pitchFamily="49" charset="0"/>
              </a:rPr>
              <a:t>JComboBox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ItemEvent</a:t>
            </a:r>
            <a:r>
              <a:rPr lang="en-US" sz="1600" b="1" dirty="0"/>
              <a:t>, </a:t>
            </a:r>
            <a:r>
              <a:rPr lang="en-US" sz="1600" b="1" dirty="0" err="1">
                <a:latin typeface="Courier New" pitchFamily="49" charset="0"/>
              </a:rPr>
              <a:t>ActionEvent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Window opened, closed, etc.	</a:t>
            </a:r>
            <a:r>
              <a:rPr lang="en-US" sz="1600" b="1" dirty="0">
                <a:latin typeface="Courier New" pitchFamily="49" charset="0"/>
              </a:rPr>
              <a:t>Window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WindowEvent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Mouse pressed, released, etc.	</a:t>
            </a:r>
            <a:r>
              <a:rPr lang="en-US" sz="1600" b="1" dirty="0">
                <a:latin typeface="Courier New" pitchFamily="49" charset="0"/>
              </a:rPr>
              <a:t>Component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MouseEvent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r>
              <a:rPr lang="en-US" sz="1600" b="1" dirty="0"/>
              <a:t>Key released, pressed, etc. 	</a:t>
            </a:r>
            <a:r>
              <a:rPr lang="en-US" sz="1600" b="1" dirty="0">
                <a:latin typeface="Courier New" pitchFamily="49" charset="0"/>
              </a:rPr>
              <a:t>Component</a:t>
            </a:r>
            <a:r>
              <a:rPr lang="en-US" sz="1600" b="1" dirty="0"/>
              <a:t>	</a:t>
            </a:r>
            <a:r>
              <a:rPr lang="en-US" sz="1600" b="1" dirty="0" err="1">
                <a:latin typeface="Courier New" pitchFamily="49" charset="0"/>
              </a:rPr>
              <a:t>KeyEvent</a:t>
            </a:r>
            <a:r>
              <a:rPr lang="en-US" sz="1600" b="1" dirty="0">
                <a:latin typeface="Courier New" pitchFamily="49" charset="0"/>
              </a:rPr>
              <a:t> </a:t>
            </a:r>
            <a:endParaRPr lang="en-US" sz="1600" b="1" dirty="0"/>
          </a:p>
          <a:p>
            <a:pPr>
              <a:spcBef>
                <a:spcPct val="25000"/>
              </a:spcBef>
              <a:tabLst>
                <a:tab pos="3719513" algn="l"/>
                <a:tab pos="6110288" algn="l"/>
              </a:tabLst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The Delegation Model: Example</a:t>
            </a:r>
            <a:endParaRPr lang="en-US" b="1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18BC-E96C-43D9-B3BE-4699A196DC78}" type="slidenum">
              <a:rPr lang="en-US"/>
              <a:pPr/>
              <a:t>3</a:t>
            </a:fld>
            <a:endParaRPr 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1970088" y="2255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1971675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381000" y="2590800"/>
            <a:ext cx="845820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jbt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listener = new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OKListener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chemeClr val="bg2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jbt.addActionListener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(listener);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Selected Event Handlers</a:t>
            </a:r>
            <a:r>
              <a:rPr lang="en-US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CD1F-FD46-45EC-A237-2EEB48B23DF5}" type="slidenum">
              <a:rPr lang="en-US"/>
              <a:pPr/>
              <a:t>4</a:t>
            </a:fld>
            <a:endParaRPr lang="en-US"/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763000" cy="49552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000250" algn="l"/>
                <a:tab pos="4457700" algn="l"/>
              </a:tabLst>
            </a:pPr>
            <a:r>
              <a:rPr lang="en-US" sz="2000" b="1" dirty="0"/>
              <a:t>Event Class	Listener Interface	Listener Methods (Handlers)</a:t>
            </a:r>
            <a:br>
              <a:rPr lang="en-US" sz="2000" b="1" dirty="0"/>
            </a:br>
            <a:r>
              <a:rPr lang="en-US" sz="1600" dirty="0" err="1">
                <a:latin typeface="Courier New" pitchFamily="49" charset="0"/>
              </a:rPr>
              <a:t>ActionEvent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ActionListener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actionPerformed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ActionEvent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ItemEvent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ItemListener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itemStateChanged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ItemEvent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WindowListener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windowClosing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windowOpened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windowIconified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windowDeiconified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windowClosed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windowActivated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windowDeactivated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WindowEvent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smtClean="0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MouseListener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mousePressed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mouseReleased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mouseClicked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mouseExited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>
                <a:latin typeface="Book Antiqua" pitchFamily="18" charset="0"/>
              </a:rPr>
              <a:t>	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>
                <a:latin typeface="Courier New" pitchFamily="49" charset="0"/>
              </a:rPr>
              <a:t>mouseEntered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MouseEvent</a:t>
            </a:r>
            <a:r>
              <a:rPr lang="en-US" sz="1600" dirty="0">
                <a:latin typeface="Courier New" pitchFamily="49" charset="0"/>
              </a:rPr>
              <a:t>)</a:t>
            </a:r>
            <a:endParaRPr lang="en-US" dirty="0">
              <a:latin typeface="Book Antiqua" pitchFamily="18" charset="0"/>
            </a:endParaRP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KeyListener</a:t>
            </a: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keyPressed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keyReleased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           </a:t>
            </a:r>
            <a:r>
              <a:rPr lang="en-US" sz="1600" dirty="0" err="1" smtClean="0">
                <a:latin typeface="Courier New" pitchFamily="49" charset="0"/>
              </a:rPr>
              <a:t>keyTyped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KeyEvent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  <a:tabLst>
                <a:tab pos="2000250" algn="l"/>
                <a:tab pos="4457700" algn="l"/>
              </a:tabLst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39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Equity</vt:lpstr>
      <vt:lpstr>Picture</vt:lpstr>
      <vt:lpstr>Event Classes</vt:lpstr>
      <vt:lpstr>Selected User Actions</vt:lpstr>
      <vt:lpstr>The Delegation Model: Example</vt:lpstr>
      <vt:lpstr>Selected Event Handlers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Classes</dc:title>
  <dc:creator/>
  <cp:lastModifiedBy>Windows User</cp:lastModifiedBy>
  <cp:revision>4</cp:revision>
  <dcterms:created xsi:type="dcterms:W3CDTF">2006-08-16T00:00:00Z</dcterms:created>
  <dcterms:modified xsi:type="dcterms:W3CDTF">2014-03-03T22:34:14Z</dcterms:modified>
</cp:coreProperties>
</file>